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Otsikkodia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2/24/2021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2/24/2021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2/24/2021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2/24/2021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Osan ylätunnist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2/24/2021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2/24/2021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2/24/2021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2/24/2021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2/24/2021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9334D819-9F07-4261-B09B-9E467E5D9002}" type="datetimeFigureOut">
              <a:rPr lang="en-US" dirty="0"/>
              <a:t>2/24/2021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/>
              <a:t>Lisää kuva napsauttamalla kuvaketta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9334D819-9F07-4261-B09B-9E467E5D9002}" type="datetimeFigureOut">
              <a:rPr lang="en-US" dirty="0"/>
              <a:t>2/24/2021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2/24/2021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B3D24E0-5E34-4624-9EEC-FC89251F25C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/>
              <a:t>20. Tarpeet, hinta ja talouskasvu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B427F6BE-FC43-40AD-B4E2-724288F996A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948965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CC7857E-8E34-4FEF-A0CE-B9560DD531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Keskeisiä termejä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97FAAA58-CFA3-40B1-97D7-4C1E10F57C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Hyödyke</a:t>
            </a:r>
          </a:p>
          <a:p>
            <a:pPr lvl="1"/>
            <a:r>
              <a:rPr lang="fi-FI" dirty="0"/>
              <a:t>Hyödyke tarkoittaa tavaraa tai palvelua.</a:t>
            </a:r>
          </a:p>
          <a:p>
            <a:r>
              <a:rPr lang="fi-FI" dirty="0"/>
              <a:t>Tuotannontekijät</a:t>
            </a:r>
          </a:p>
          <a:p>
            <a:pPr lvl="1"/>
            <a:r>
              <a:rPr lang="fi-FI" dirty="0"/>
              <a:t>Tuotannontekijät ovat asioita, joita tarvitaan tuotannon tekemiseen (esim. työvoima, raaka-aineet ja pääoma).</a:t>
            </a:r>
          </a:p>
          <a:p>
            <a:r>
              <a:rPr lang="fi-FI" dirty="0"/>
              <a:t>Markkinat</a:t>
            </a:r>
          </a:p>
          <a:p>
            <a:pPr lvl="1"/>
            <a:r>
              <a:rPr lang="fi-FI" dirty="0"/>
              <a:t>Markkinat tarkoittavat tilannetta tai paikkaa, jossa hyödykkeen ostajat ja myyjät kohtaavat.</a:t>
            </a:r>
          </a:p>
          <a:p>
            <a:r>
              <a:rPr lang="fi-FI" dirty="0"/>
              <a:t>Bruttokansantuote</a:t>
            </a:r>
          </a:p>
          <a:p>
            <a:pPr lvl="1"/>
            <a:r>
              <a:rPr lang="fi-FI" dirty="0"/>
              <a:t>Bruttokansantuote eli BKT on yhdessä maassa vuoden aikana tuotettujen hyödykkeiden arvo.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8554912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BD5419C-06DF-46F4-B64B-3A2BE04152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i-FI" dirty="0"/>
              <a:t>Minkälaiset asiat vaikuttavat siihen, että ihmiset ostavat tekemiäsi hyödykkeitä?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F6CAECC6-B46B-4B8F-A4DF-592FC655F9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esineiden hinta</a:t>
            </a:r>
          </a:p>
          <a:p>
            <a:r>
              <a:rPr lang="fi-FI" dirty="0"/>
              <a:t>esineiden laatu</a:t>
            </a:r>
          </a:p>
          <a:p>
            <a:r>
              <a:rPr lang="fi-FI" dirty="0"/>
              <a:t>ihmisten halu ostaa kierrätysmateriaaleista tehtyjä tuotteita</a:t>
            </a:r>
          </a:p>
          <a:p>
            <a:r>
              <a:rPr lang="fi-FI" dirty="0"/>
              <a:t>markkinointi</a:t>
            </a:r>
          </a:p>
        </p:txBody>
      </p:sp>
    </p:spTree>
    <p:extLst>
      <p:ext uri="{BB962C8B-B14F-4D97-AF65-F5344CB8AC3E}">
        <p14:creationId xmlns:p14="http://schemas.microsoft.com/office/powerpoint/2010/main" val="1561336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62F1584-318B-4F11-913E-3BAD1D5EF7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Millä hinnalla suostut myymään valmistamasi hyödykkeet?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9E04569A-CCCE-41E7-BB2D-9DB4A898B4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Tuotteita ei ole mielekästä myydä tuotantokustannuksia halvemmalla.</a:t>
            </a:r>
          </a:p>
          <a:p>
            <a:r>
              <a:rPr lang="fi-FI" dirty="0"/>
              <a:t>Myyntihintaan vaikuttavat muun muassa tuotantoon käytetty aika ja se, paljonko haluat voittoa yhdestä tuotteesta.</a:t>
            </a:r>
          </a:p>
        </p:txBody>
      </p:sp>
    </p:spTree>
    <p:extLst>
      <p:ext uri="{BB962C8B-B14F-4D97-AF65-F5344CB8AC3E}">
        <p14:creationId xmlns:p14="http://schemas.microsoft.com/office/powerpoint/2010/main" val="9333570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Merkki">
  <a:themeElements>
    <a:clrScheme name="Badge">
      <a:dk1>
        <a:sysClr val="windowText" lastClr="000000"/>
      </a:dk1>
      <a:lt1>
        <a:sysClr val="window" lastClr="FFFFFF"/>
      </a:lt1>
      <a:dk2>
        <a:srgbClr val="2A1A00"/>
      </a:dk2>
      <a:lt2>
        <a:srgbClr val="F3F3F2"/>
      </a:lt2>
      <a:accent1>
        <a:srgbClr val="F8B323"/>
      </a:accent1>
      <a:accent2>
        <a:srgbClr val="656A59"/>
      </a:accent2>
      <a:accent3>
        <a:srgbClr val="46B2B5"/>
      </a:accent3>
      <a:accent4>
        <a:srgbClr val="8CAA7E"/>
      </a:accent4>
      <a:accent5>
        <a:srgbClr val="D36F68"/>
      </a:accent5>
      <a:accent6>
        <a:srgbClr val="826276"/>
      </a:accent6>
      <a:hlink>
        <a:srgbClr val="46B2B5"/>
      </a:hlink>
      <a:folHlink>
        <a:srgbClr val="A46694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771EA782-DFA6-45B1-AEA3-661F1715B31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Merkki</Template>
  <TotalTime>5</TotalTime>
  <Words>114</Words>
  <Application>Microsoft Office PowerPoint</Application>
  <PresentationFormat>Laajakuva</PresentationFormat>
  <Paragraphs>18</Paragraphs>
  <Slides>4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4</vt:i4>
      </vt:variant>
    </vt:vector>
  </HeadingPairs>
  <TitlesOfParts>
    <vt:vector size="8" baseType="lpstr">
      <vt:lpstr>Arial</vt:lpstr>
      <vt:lpstr>Gill Sans MT</vt:lpstr>
      <vt:lpstr>Impact</vt:lpstr>
      <vt:lpstr>Merkki</vt:lpstr>
      <vt:lpstr>20. Tarpeet, hinta ja talouskasvu</vt:lpstr>
      <vt:lpstr>Keskeisiä termejä</vt:lpstr>
      <vt:lpstr>Minkälaiset asiat vaikuttavat siihen, että ihmiset ostavat tekemiäsi hyödykkeitä?</vt:lpstr>
      <vt:lpstr>Millä hinnalla suostut myymään valmistamasi hyödykkeet?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20. Tarpeet, hinta ja talouskasvu</dc:title>
  <dc:creator>Mervi Niskakoski</dc:creator>
  <cp:lastModifiedBy>Mervi Niskakoski</cp:lastModifiedBy>
  <cp:revision>1</cp:revision>
  <dcterms:created xsi:type="dcterms:W3CDTF">2021-02-24T10:05:53Z</dcterms:created>
  <dcterms:modified xsi:type="dcterms:W3CDTF">2021-02-24T10:11:15Z</dcterms:modified>
</cp:coreProperties>
</file>