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3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8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5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16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29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6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3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40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0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3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8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8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BF0DD-E58E-4706-96F0-96B6A2A110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HYVINVOINTIVALTIO JA VEROTUS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06CD154-1425-401A-BAC1-8E6C7E7855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78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A89A05-8D0F-4465-812D-1C7067A2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4800" dirty="0"/>
              <a:t>ESSEE</a:t>
            </a:r>
            <a:br>
              <a:rPr lang="fi-FI" dirty="0"/>
            </a:br>
            <a:r>
              <a:rPr lang="fi-FI" dirty="0"/>
              <a:t>HYVINVOINTI-VALTIO JA VEROTUS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6A452B-44D1-40A8-9CBF-576803ED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582926" cy="5554447"/>
          </a:xfrm>
        </p:spPr>
        <p:txBody>
          <a:bodyPr/>
          <a:lstStyle/>
          <a:p>
            <a:r>
              <a:rPr lang="fi-FI" dirty="0"/>
              <a:t>KIRJOITA ESSEE AIHEESTA </a:t>
            </a:r>
            <a:r>
              <a:rPr lang="fi-FI" b="1" dirty="0"/>
              <a:t>HYVINVOINTIVALTIO JA VEROTUS</a:t>
            </a:r>
          </a:p>
          <a:p>
            <a:pPr marL="0" indent="0">
              <a:buNone/>
            </a:pPr>
            <a:r>
              <a:rPr lang="fi-FI" dirty="0"/>
              <a:t>	 (KPL 11 – 12). SAAT KÄYTTÄÄ KIRJAA JA VIHKOA AVUKSI.</a:t>
            </a:r>
          </a:p>
          <a:p>
            <a:r>
              <a:rPr lang="fi-FI" dirty="0"/>
              <a:t>MUISTA EHJÄT LAUSEET JA JAKSOTUS.</a:t>
            </a:r>
          </a:p>
          <a:p>
            <a:r>
              <a:rPr lang="fi-FI" dirty="0"/>
              <a:t>VOIT POHTIA </a:t>
            </a:r>
            <a:r>
              <a:rPr lang="fi-FI" b="1" dirty="0"/>
              <a:t>ESIMERKIKSI</a:t>
            </a:r>
            <a:r>
              <a:rPr lang="fi-FI" dirty="0"/>
              <a:t> SEURAAVIA ASIOITA:</a:t>
            </a:r>
          </a:p>
          <a:p>
            <a:pPr lvl="1"/>
            <a:r>
              <a:rPr lang="fi-FI" dirty="0"/>
              <a:t>MITÄ HYVINVOINTIVALTIO TARKOITTAA?</a:t>
            </a:r>
          </a:p>
          <a:p>
            <a:pPr lvl="1"/>
            <a:r>
              <a:rPr lang="fi-FI" dirty="0"/>
              <a:t>MITKÄ OVAT HYVINVOINTIVALTION HYVIÄ JA HUONOJA PUOLIA?</a:t>
            </a:r>
          </a:p>
          <a:p>
            <a:pPr lvl="1"/>
            <a:r>
              <a:rPr lang="fi-FI" dirty="0"/>
              <a:t>MITÄ HAASTEITA HYVINVOINTIVALTION TULEVAISUUTEEN LIITTYY?</a:t>
            </a:r>
          </a:p>
          <a:p>
            <a:pPr lvl="1"/>
            <a:r>
              <a:rPr lang="fi-FI" dirty="0"/>
              <a:t>MIKSI MAKSAMME VEROJA?</a:t>
            </a:r>
          </a:p>
          <a:p>
            <a:pPr lvl="1"/>
            <a:r>
              <a:rPr lang="fi-FI" dirty="0"/>
              <a:t>MILLAISIA VEROJA MAKSAMME?</a:t>
            </a:r>
          </a:p>
          <a:p>
            <a:pPr lvl="1"/>
            <a:r>
              <a:rPr lang="fi-FI" dirty="0"/>
              <a:t>MITÄ TARKOITTAA HARMAA TALOUS JA MILLAISIA SEURAUKSIA SILLÄ ON?</a:t>
            </a:r>
          </a:p>
          <a:p>
            <a:pPr lvl="1"/>
            <a:r>
              <a:rPr lang="fi-FI" dirty="0"/>
              <a:t>VOIT ESITTÄÄ ROHJEASTI OMIA MIELIPITEITÄ JA OMA POHDINTA ON PLUSSAA. </a:t>
            </a:r>
            <a:r>
              <a:rPr lang="fi-FI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PALAUTA ESSEE SÄHKÖPOSTIIN mervi.niskakoski@gmail.com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6035713"/>
      </p:ext>
    </p:extLst>
  </p:cSld>
  <p:clrMapOvr>
    <a:masterClrMapping/>
  </p:clrMapOvr>
</p:sld>
</file>

<file path=ppt/theme/theme1.xml><?xml version="1.0" encoding="utf-8"?>
<a:theme xmlns:a="http://schemas.openxmlformats.org/drawingml/2006/main" name="Kehys">
  <a:themeElements>
    <a:clrScheme name="Kehy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Kehys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ehy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TM03457475[[fn=Kehys]]</Template>
  <TotalTime>13</TotalTime>
  <Words>99</Words>
  <Application>Microsoft Office PowerPoint</Application>
  <PresentationFormat>Laajakuva</PresentationFormat>
  <Paragraphs>14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Corbel</vt:lpstr>
      <vt:lpstr>Wingdings</vt:lpstr>
      <vt:lpstr>Wingdings 2</vt:lpstr>
      <vt:lpstr>Kehys</vt:lpstr>
      <vt:lpstr>HYVINVOINTIVALTIO JA VEROTUS</vt:lpstr>
      <vt:lpstr>ESSEE HYVINVOINTI-VALTIO JA VEROTUS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HYVINVOINTIVALTIO JA VEROTUS</dc:title>
  <dc:creator>Mervi Niskakoski</dc:creator>
  <cp:lastModifiedBy>Mervi Niskakoski</cp:lastModifiedBy>
  <cp:revision>2</cp:revision>
  <dcterms:created xsi:type="dcterms:W3CDTF">2021-11-03T08:10:51Z</dcterms:created>
  <dcterms:modified xsi:type="dcterms:W3CDTF">2021-11-03T08:24:01Z</dcterms:modified>
</cp:coreProperties>
</file>