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90651C3A-4460-11DB-9652-00E08161165F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94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" name="Shape 3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" name="Shape 4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5" name="Shape 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" name="Shape 6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67203883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95" name="Shape 95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endParaRPr/>
          </a:p>
        </p:txBody>
      </p:sp>
      <p:sp>
        <p:nvSpPr>
          <p:cNvPr id="104" name="Shape 10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Otsikkodia">
    <p:spTree>
      <p:nvGrpSpPr>
        <p:cNvPr id="1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Shape 15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799" cy="1752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indent="0" algn="ctr" rtl="0">
              <a:spcBef>
                <a:spcPts val="640"/>
              </a:spcBef>
              <a:buClr>
                <a:srgbClr val="888888"/>
              </a:buClr>
              <a:buFont typeface="Arial"/>
              <a:buNone/>
              <a:defRPr/>
            </a:lvl1pPr>
            <a:lvl2pPr marL="457200" marR="0" indent="0" algn="ctr" rtl="0">
              <a:spcBef>
                <a:spcPts val="560"/>
              </a:spcBef>
              <a:buClr>
                <a:srgbClr val="888888"/>
              </a:buClr>
              <a:buFont typeface="Arial"/>
              <a:buNone/>
              <a:defRPr/>
            </a:lvl2pPr>
            <a:lvl3pPr marL="914400" marR="0" indent="0" algn="ctr" rtl="0">
              <a:spcBef>
                <a:spcPts val="480"/>
              </a:spcBef>
              <a:buClr>
                <a:srgbClr val="888888"/>
              </a:buClr>
              <a:buFont typeface="Arial"/>
              <a:buNone/>
              <a:defRPr/>
            </a:lvl3pPr>
            <a:lvl4pPr marL="1371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4pPr>
            <a:lvl5pPr marL="18288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5pPr>
            <a:lvl6pPr marL="22860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6pPr>
            <a:lvl7pPr marL="27432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7pPr>
            <a:lvl8pPr marL="32004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8pPr>
            <a:lvl9pPr marL="3657600" marR="0" indent="0" algn="ctr" rtl="0">
              <a:spcBef>
                <a:spcPts val="400"/>
              </a:spcBef>
              <a:buClr>
                <a:srgbClr val="888888"/>
              </a:buClr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7" name="Shape 1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Otsikko ja pystysuora teksti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8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Pystysuora otsikko ja teksti"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Shape 78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9" name="Shape 79"/>
          <p:cNvSpPr txBox="1">
            <a:spLocks noGrp="1"/>
          </p:cNvSpPr>
          <p:nvPr>
            <p:ph type="body" idx="1"/>
          </p:nvPr>
        </p:nvSpPr>
        <p:spPr>
          <a:xfrm rot="5400000">
            <a:off x="541337" y="190500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80" name="Shape 8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Otsikko ja sisältö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5" name="Shape 2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Osan ylätunniste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Shape 27"/>
          <p:cNvSpPr txBox="1">
            <a:spLocks noGrp="1"/>
          </p:cNvSpPr>
          <p:nvPr>
            <p:ph type="title"/>
          </p:nvPr>
        </p:nvSpPr>
        <p:spPr>
          <a:xfrm>
            <a:off x="722312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8" name="Shape 28"/>
          <p:cNvSpPr txBox="1">
            <a:spLocks noGrp="1"/>
          </p:cNvSpPr>
          <p:nvPr>
            <p:ph type="body" idx="1"/>
          </p:nvPr>
        </p:nvSpPr>
        <p:spPr>
          <a:xfrm>
            <a:off x="722312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Clr>
                <a:srgbClr val="888888"/>
              </a:buClr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Kaksi sisältökohdetta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Vertailu">
    <p:spTree>
      <p:nvGrpSpPr>
        <p:cNvPr id="1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1" name="Shape 41"/>
          <p:cNvSpPr txBox="1">
            <a:spLocks noGrp="1"/>
          </p:cNvSpPr>
          <p:nvPr>
            <p:ph type="body" idx="1"/>
          </p:nvPr>
        </p:nvSpPr>
        <p:spPr>
          <a:xfrm>
            <a:off x="457200" y="1535112"/>
            <a:ext cx="4040187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2" name="Shape 42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body" idx="3"/>
          </p:nvPr>
        </p:nvSpPr>
        <p:spPr>
          <a:xfrm>
            <a:off x="4645025" y="1535112"/>
            <a:ext cx="4041774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Vain otsikko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0" name="Shape 5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Tyhjä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5" name="Shape 5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6" name="Shape 5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Otsikollinen sisältö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3" name="Shape 6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tsikollinen kuva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399" cy="56673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defRPr/>
            </a:lvl1pPr>
            <a:lvl2pPr rtl="0">
              <a:spcBef>
                <a:spcPts val="0"/>
              </a:spcBef>
              <a:defRPr/>
            </a:lvl2pPr>
            <a:lvl3pPr rtl="0">
              <a:spcBef>
                <a:spcPts val="0"/>
              </a:spcBef>
              <a:defRPr/>
            </a:lvl3pPr>
            <a:lvl4pPr rtl="0">
              <a:spcBef>
                <a:spcPts val="0"/>
              </a:spcBef>
              <a:defRPr/>
            </a:lvl4pPr>
            <a:lvl5pPr rtl="0">
              <a:spcBef>
                <a:spcPts val="0"/>
              </a:spcBef>
              <a:defRPr/>
            </a:lvl5pPr>
            <a:lvl6pPr rtl="0">
              <a:spcBef>
                <a:spcPts val="0"/>
              </a:spcBef>
              <a:defRPr/>
            </a:lvl6pPr>
            <a:lvl7pPr rtl="0">
              <a:spcBef>
                <a:spcPts val="0"/>
              </a:spcBef>
              <a:defRPr/>
            </a:lvl7pPr>
            <a:lvl8pPr rtl="0">
              <a:spcBef>
                <a:spcPts val="0"/>
              </a:spcBef>
              <a:defRPr/>
            </a:lvl8pPr>
            <a:lvl9pPr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399" cy="41148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1792288" y="5367337"/>
            <a:ext cx="5486399" cy="804861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rtl="0">
              <a:spcBef>
                <a:spcPts val="0"/>
              </a:spcBef>
              <a:buFont typeface="Calibri"/>
              <a:buNone/>
              <a:defRPr/>
            </a:lvl1pPr>
            <a:lvl2pPr marL="457200" indent="0" rtl="0">
              <a:spcBef>
                <a:spcPts val="0"/>
              </a:spcBef>
              <a:buFont typeface="Calibri"/>
              <a:buNone/>
              <a:defRPr/>
            </a:lvl2pPr>
            <a:lvl3pPr marL="914400" indent="0" rtl="0">
              <a:spcBef>
                <a:spcPts val="0"/>
              </a:spcBef>
              <a:buFont typeface="Calibri"/>
              <a:buNone/>
              <a:defRPr/>
            </a:lvl3pPr>
            <a:lvl4pPr marL="1371600" indent="0" rtl="0">
              <a:spcBef>
                <a:spcPts val="0"/>
              </a:spcBef>
              <a:buFont typeface="Calibri"/>
              <a:buNone/>
              <a:defRPr/>
            </a:lvl4pPr>
            <a:lvl5pPr marL="1828800" indent="0" rtl="0">
              <a:spcBef>
                <a:spcPts val="0"/>
              </a:spcBef>
              <a:buFont typeface="Calibri"/>
              <a:buNone/>
              <a:defRPr/>
            </a:lvl5pPr>
            <a:lvl6pPr marL="2286000" indent="0" rtl="0">
              <a:spcBef>
                <a:spcPts val="0"/>
              </a:spcBef>
              <a:buFont typeface="Calibri"/>
              <a:buNone/>
              <a:defRPr/>
            </a:lvl6pPr>
            <a:lvl7pPr marL="2743200" indent="0" rtl="0">
              <a:spcBef>
                <a:spcPts val="0"/>
              </a:spcBef>
              <a:buFont typeface="Calibri"/>
              <a:buNone/>
              <a:defRPr/>
            </a:lvl7pPr>
            <a:lvl8pPr marL="3200400" indent="0" rtl="0">
              <a:spcBef>
                <a:spcPts val="0"/>
              </a:spcBef>
              <a:buFont typeface="Calibri"/>
              <a:buNone/>
              <a:defRPr/>
            </a:lvl8pPr>
            <a:lvl9pPr marL="3657600" indent="0" rtl="0">
              <a:spcBef>
                <a:spcPts val="0"/>
              </a:spcBef>
              <a:buFont typeface="Calibri"/>
              <a:buNone/>
              <a:defRPr/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70" name="Shape 7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>
            <a:alphaModFix amt="42000"/>
          </a:blip>
          <a:stretch>
            <a:fillRect l="-15999" r="-15998"/>
          </a:stretch>
        </a:blipFill>
        <a:effectLst/>
      </p:bgPr>
    </p:bg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hape 9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buClr>
                <a:schemeClr val="dk1"/>
              </a:buClr>
              <a:buFont typeface="Calibri"/>
              <a:buNone/>
              <a:defRPr/>
            </a:lvl1pPr>
            <a:lvl2pPr marL="0" marR="0" indent="0" algn="l" rtl="0">
              <a:spcBef>
                <a:spcPts val="0"/>
              </a:spcBef>
              <a:defRPr/>
            </a:lvl2pPr>
            <a:lvl3pPr marL="0" marR="0" indent="0" algn="l" rtl="0">
              <a:spcBef>
                <a:spcPts val="0"/>
              </a:spcBef>
              <a:defRPr/>
            </a:lvl3pPr>
            <a:lvl4pPr marL="0" marR="0" indent="0" algn="l" rtl="0">
              <a:spcBef>
                <a:spcPts val="0"/>
              </a:spcBef>
              <a:defRPr/>
            </a:lvl4pPr>
            <a:lvl5pPr marL="0" marR="0" indent="0" algn="l" rtl="0">
              <a:spcBef>
                <a:spcPts val="0"/>
              </a:spcBef>
              <a:defRPr/>
            </a:lvl5pPr>
            <a:lvl6pPr marL="0" marR="0" indent="0" algn="l" rtl="0">
              <a:spcBef>
                <a:spcPts val="0"/>
              </a:spcBef>
              <a:defRPr/>
            </a:lvl6pPr>
            <a:lvl7pPr marL="0" marR="0" indent="0" algn="l" rtl="0">
              <a:spcBef>
                <a:spcPts val="0"/>
              </a:spcBef>
              <a:defRPr/>
            </a:lvl7pPr>
            <a:lvl8pPr marL="0" marR="0" indent="0" algn="l" rtl="0">
              <a:spcBef>
                <a:spcPts val="0"/>
              </a:spcBef>
              <a:defRPr/>
            </a:lvl8pPr>
            <a:lvl9pPr marL="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0" name="Shape 10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39700" algn="l" rtl="0">
              <a:spcBef>
                <a:spcPts val="640"/>
              </a:spcBef>
              <a:buClr>
                <a:schemeClr val="dk1"/>
              </a:buClr>
              <a:buFont typeface="Arial"/>
              <a:buChar char="•"/>
              <a:defRPr/>
            </a:lvl1pPr>
            <a:lvl2pPr marL="742950" marR="0" indent="-107950" algn="l" rtl="0">
              <a:spcBef>
                <a:spcPts val="560"/>
              </a:spcBef>
              <a:buClr>
                <a:schemeClr val="dk1"/>
              </a:buClr>
              <a:buFont typeface="Arial"/>
              <a:buChar char="–"/>
              <a:defRPr/>
            </a:lvl2pPr>
            <a:lvl3pPr marL="1143000" marR="0" indent="-76200" algn="l" rtl="0">
              <a:spcBef>
                <a:spcPts val="480"/>
              </a:spcBef>
              <a:buClr>
                <a:schemeClr val="dk1"/>
              </a:buClr>
              <a:buFont typeface="Arial"/>
              <a:buChar char="•"/>
              <a:defRPr/>
            </a:lvl3pPr>
            <a:lvl4pPr marL="1600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–"/>
              <a:defRPr/>
            </a:lvl4pPr>
            <a:lvl5pPr marL="20574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»"/>
              <a:defRPr/>
            </a:lvl5pPr>
            <a:lvl6pPr marL="25146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6pPr>
            <a:lvl7pPr marL="29718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7pPr>
            <a:lvl8pPr marL="34290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8pPr>
            <a:lvl9pPr marL="3886200" marR="0" indent="-101600" algn="l" rtl="0">
              <a:spcBef>
                <a:spcPts val="400"/>
              </a:spcBef>
              <a:buClr>
                <a:schemeClr val="dk1"/>
              </a:buClr>
              <a:buFont typeface="Arial"/>
              <a:buChar char="•"/>
              <a:defRPr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ctr" rtl="0">
              <a:spcBef>
                <a:spcPts val="0"/>
              </a:spcBef>
              <a:defRPr/>
            </a:lvl1pPr>
            <a:lvl2pPr marL="457200" marR="0" indent="0" algn="l" rtl="0">
              <a:spcBef>
                <a:spcPts val="0"/>
              </a:spcBef>
              <a:defRPr/>
            </a:lvl2pPr>
            <a:lvl3pPr marL="914400" marR="0" indent="0" algn="l" rtl="0">
              <a:spcBef>
                <a:spcPts val="0"/>
              </a:spcBef>
              <a:defRPr/>
            </a:lvl3pPr>
            <a:lvl4pPr marL="1371600" marR="0" indent="0" algn="l" rtl="0">
              <a:spcBef>
                <a:spcPts val="0"/>
              </a:spcBef>
              <a:defRPr/>
            </a:lvl4pPr>
            <a:lvl5pPr marL="1828800" marR="0" indent="0" algn="l" rtl="0">
              <a:spcBef>
                <a:spcPts val="0"/>
              </a:spcBef>
              <a:defRPr/>
            </a:lvl5pPr>
            <a:lvl6pPr marL="2286000" marR="0" indent="0" algn="l" rtl="0">
              <a:spcBef>
                <a:spcPts val="0"/>
              </a:spcBef>
              <a:defRPr/>
            </a:lvl6pPr>
            <a:lvl7pPr marL="2743200" marR="0" indent="0" algn="l" rtl="0">
              <a:spcBef>
                <a:spcPts val="0"/>
              </a:spcBef>
              <a:defRPr/>
            </a:lvl7pPr>
            <a:lvl8pPr marL="3200400" marR="0" indent="0" algn="l" rtl="0">
              <a:spcBef>
                <a:spcPts val="0"/>
              </a:spcBef>
              <a:defRPr/>
            </a:lvl8pPr>
            <a:lvl9pPr marL="3657600" marR="0" indent="0" algn="l" rtl="0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599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marL="0" lvl="0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457200" lvl="1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914400" lvl="2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1371600" lvl="3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1828800" lvl="4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2286000" lvl="5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  <a:p>
            <a:pPr marL="2743200" lvl="6" indent="-88900">
              <a:spcBef>
                <a:spcPts val="0"/>
              </a:spcBef>
              <a:buClr>
                <a:srgbClr val="000000"/>
              </a:buClr>
              <a:buFont typeface="Arial"/>
              <a:buChar char="●"/>
            </a:pPr>
            <a:endParaRPr/>
          </a:p>
          <a:p>
            <a:pPr marL="3200400" lvl="7" indent="-88900">
              <a:spcBef>
                <a:spcPts val="0"/>
              </a:spcBef>
              <a:buClr>
                <a:srgbClr val="000000"/>
              </a:buClr>
              <a:buFont typeface="Courier New"/>
              <a:buChar char="o"/>
            </a:pPr>
            <a:endParaRPr/>
          </a:p>
          <a:p>
            <a:pPr marL="3657600" lvl="8" indent="-88900">
              <a:spcBef>
                <a:spcPts val="0"/>
              </a:spcBef>
              <a:buClr>
                <a:srgbClr val="000000"/>
              </a:buClr>
              <a:buFont typeface="Wingdings"/>
              <a:buChar char="§"/>
            </a:pPr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kotikokki.net/reseptit/nayta/279350/Amerikan%20%C3%A4idin%20taco-salaatti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95536" y="26064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Radley"/>
              <a:buNone/>
            </a:pPr>
            <a:r>
              <a:rPr lang="fi-FI" sz="8800" b="1" i="1" u="sng" strike="noStrike" cap="none" baseline="0">
                <a:solidFill>
                  <a:schemeClr val="dk1"/>
                </a:solidFill>
                <a:latin typeface="Radley"/>
                <a:ea typeface="Radley"/>
                <a:cs typeface="Radley"/>
                <a:sym typeface="Radley"/>
              </a:rPr>
              <a:t>Meksiko</a:t>
            </a:r>
          </a:p>
        </p:txBody>
      </p:sp>
      <p:pic>
        <p:nvPicPr>
          <p:cNvPr id="85" name="Shape 85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576712" y="1772816"/>
            <a:ext cx="6413535" cy="367240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>
            <a:spLocks noGrp="1"/>
          </p:cNvSpPr>
          <p:nvPr>
            <p:ph type="ctrTitle"/>
          </p:nvPr>
        </p:nvSpPr>
        <p:spPr>
          <a:xfrm>
            <a:off x="611560" y="260647"/>
            <a:ext cx="7772400" cy="81952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Radley"/>
              <a:buNone/>
            </a:pPr>
            <a:r>
              <a:rPr lang="fi-FI" sz="4800" b="1" i="1" u="sng" strike="noStrike" cap="none" baseline="0">
                <a:solidFill>
                  <a:schemeClr val="dk1"/>
                </a:solidFill>
                <a:latin typeface="Radley"/>
                <a:ea typeface="Radley"/>
                <a:cs typeface="Radley"/>
                <a:sym typeface="Radley"/>
              </a:rPr>
              <a:t>Meksikolainen keittiö</a:t>
            </a:r>
          </a:p>
        </p:txBody>
      </p:sp>
      <p:sp>
        <p:nvSpPr>
          <p:cNvPr id="91" name="Shape 91"/>
          <p:cNvSpPr txBox="1">
            <a:spLocks noGrp="1"/>
          </p:cNvSpPr>
          <p:nvPr>
            <p:ph type="subTitle" idx="1"/>
          </p:nvPr>
        </p:nvSpPr>
        <p:spPr>
          <a:xfrm>
            <a:off x="662443" y="1169367"/>
            <a:ext cx="7992887" cy="56886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457200" marR="0" lvl="0" indent="-457200" algn="l" rtl="0">
              <a:lnSpc>
                <a:spcPct val="9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Meksikolainen keittiö yhdistää asteekkien ja espanjalaisten vivahteikkaita ruoka-aineita ja ruokakulttuureita.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Mausteita meksikolaiset käyttävät runsaasti, ja ruoan tulisuus ja chilit ovatkin meksikolaisen ruoan sielu, vaikka kaikki ruoat eivät sisälläkään chiliä ja tulisia makuja.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Meksikolaisessa keittiössä voit törmätä: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Tortillat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Tacot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Chilipippuri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Mustat pavut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Rosvopaisti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Hedelmät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Hyytelöt</a:t>
            </a:r>
          </a:p>
          <a:p>
            <a:pPr marL="342900" marR="0" lvl="0" indent="-342900" algn="l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Meksikossa tehdään alkoholijuomia agavekasveista; näistä tunnetuimpia ovat tequila ja mezcal.</a:t>
            </a:r>
          </a:p>
          <a:p>
            <a:pPr marL="457200" marR="0" lvl="0" indent="-457200" algn="l" rtl="0">
              <a:lnSpc>
                <a:spcPct val="90000"/>
              </a:lnSpc>
              <a:spcBef>
                <a:spcPts val="36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8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Lipun värit muodostavat aterian perustan</a:t>
            </a: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: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Vihreä → avokadokastike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Valkoinen → maissiletut</a:t>
            </a:r>
          </a:p>
          <a:p>
            <a:pPr marL="914400" marR="0" lvl="1" indent="-457200" algn="l" rtl="0">
              <a:lnSpc>
                <a:spcPct val="90000"/>
              </a:lnSpc>
              <a:spcBef>
                <a:spcPts val="320"/>
              </a:spcBef>
              <a:buClr>
                <a:schemeClr val="dk1"/>
              </a:buClr>
              <a:buSzPct val="100000"/>
              <a:buFont typeface="Noto Symbol"/>
              <a:buChar char="◆"/>
            </a:pPr>
            <a:r>
              <a:rPr lang="fi-FI" sz="16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Punainen → tomaattisalsa</a:t>
            </a:r>
          </a:p>
        </p:txBody>
      </p:sp>
      <p:pic>
        <p:nvPicPr>
          <p:cNvPr id="92" name="Shape 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418035">
            <a:off x="5396722" y="2461085"/>
            <a:ext cx="3153968" cy="191730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9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9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1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1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91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 txBox="1">
            <a:spLocks noGrp="1"/>
          </p:cNvSpPr>
          <p:nvPr>
            <p:ph type="title"/>
          </p:nvPr>
        </p:nvSpPr>
        <p:spPr>
          <a:xfrm>
            <a:off x="467543" y="116631"/>
            <a:ext cx="8229600" cy="70609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chemeClr val="dk1"/>
              </a:buClr>
              <a:buSzPct val="25000"/>
              <a:buFont typeface="Radley"/>
              <a:buNone/>
            </a:pPr>
            <a:r>
              <a:rPr lang="fi-FI" sz="3950" b="0" i="1" u="sng" strike="noStrike" cap="none" baseline="0">
                <a:solidFill>
                  <a:schemeClr val="dk1"/>
                </a:solidFill>
                <a:latin typeface="Radley"/>
                <a:ea typeface="Radley"/>
                <a:cs typeface="Radley"/>
                <a:sym typeface="Radley"/>
              </a:rPr>
              <a:t>Tacosalaatti</a:t>
            </a:r>
          </a:p>
        </p:txBody>
      </p:sp>
      <p:sp>
        <p:nvSpPr>
          <p:cNvPr id="98" name="Shape 98"/>
          <p:cNvSpPr txBox="1"/>
          <p:nvPr/>
        </p:nvSpPr>
        <p:spPr>
          <a:xfrm>
            <a:off x="0" y="764704"/>
            <a:ext cx="8460431" cy="286232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Sopivasti </a:t>
            </a: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Jauhelihaa (sikaa, nautaa, broileria, mikä vain eniten miellyttää)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1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 pss	</a:t>
            </a: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Taco-mausteseosta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Salaatinlehtiä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Tomaattia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Punasipulia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Oliiveja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Avokadoa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Tortilla-chipsejä</a:t>
            </a:r>
          </a:p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Salaatinkastiketta tai kermaviiliä</a:t>
            </a:r>
          </a:p>
        </p:txBody>
      </p:sp>
      <p:sp>
        <p:nvSpPr>
          <p:cNvPr id="99" name="Shape 99"/>
          <p:cNvSpPr txBox="1"/>
          <p:nvPr/>
        </p:nvSpPr>
        <p:spPr>
          <a:xfrm>
            <a:off x="0" y="3662344"/>
            <a:ext cx="9144000" cy="317009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Ruskista jauheliha kypsäksi ja lisää sitten joukkoon taco-mausteseos. Imeytä ylimääräinen rasva talouspaperin päällä.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Revi salaatti, pilko tomaatit, sipulit, avokado ja oliivit. Murskaa tortillasipsit pienemmiksi, mutta vältä liian hienoa hakkelusta.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Yhdistä kaikki aineet juustoraaste mukaan lukien ja sekoita varovasti.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Calibri"/>
              <a:buAutoNum type="arabicPeriod"/>
            </a:pPr>
            <a:r>
              <a:rPr lang="fi-FI" sz="2000" b="0" i="0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Lisää joukkoon pieni loraus salaatinkastiketta makua antamaan. Varo kuitenkin liian vetistä koostumusta.</a:t>
            </a: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TAI</a:t>
            </a:r>
            <a:b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fi-FI" sz="2000" b="0" i="1" u="none" strike="noStrike" cap="none" baseline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Lisää kermaviiliä salaatin päälle</a:t>
            </a:r>
          </a:p>
          <a:p>
            <a:pPr marL="0" marR="0" lvl="0" indent="0" algn="l" rtl="0">
              <a:spcBef>
                <a:spcPts val="0"/>
              </a:spcBef>
              <a:buNone/>
            </a:pPr>
            <a:endParaRPr sz="2000" b="0" i="1" u="none" strike="noStrike" cap="none" baseline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Shape 100"/>
          <p:cNvSpPr txBox="1"/>
          <p:nvPr/>
        </p:nvSpPr>
        <p:spPr>
          <a:xfrm rot="760798">
            <a:off x="8061253" y="330874"/>
            <a:ext cx="628698" cy="369332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r>
              <a:rPr lang="fi-FI" sz="1800" b="0" i="0" u="sng" strike="noStrike" cap="none" baseline="0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Ohje</a:t>
            </a:r>
          </a:p>
        </p:txBody>
      </p:sp>
      <p:pic>
        <p:nvPicPr>
          <p:cNvPr id="101" name="Shape 10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315771" y="1340767"/>
            <a:ext cx="3059831" cy="205353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/>
                                        <p:tgtEl>
                                          <p:spTgt spid="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/>
                                        <p:tgtEl>
                                          <p:spTgt spid="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/>
                                        <p:tgtEl>
                                          <p:spTgt spid="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/>
                                        <p:tgtEl>
                                          <p:spTgt spid="9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9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9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/>
                                        <p:tgtEl>
                                          <p:spTgt spid="9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/>
                                        <p:tgtEl>
                                          <p:spTgt spid="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/>
                                        <p:tgtEl>
                                          <p:spTgt spid="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/>
                                        <p:tgtEl>
                                          <p:spTgt spid="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/>
                                        <p:tgtEl>
                                          <p:spTgt spid="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158</Words>
  <Application>Microsoft Office PowerPoint</Application>
  <PresentationFormat>Näytössä katseltava diaesitys (4:3)</PresentationFormat>
  <Paragraphs>32</Paragraphs>
  <Slides>3</Slides>
  <Notes>3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3</vt:i4>
      </vt:variant>
    </vt:vector>
  </HeadingPairs>
  <TitlesOfParts>
    <vt:vector size="4" baseType="lpstr">
      <vt:lpstr>Office-teema</vt:lpstr>
      <vt:lpstr>Meksiko</vt:lpstr>
      <vt:lpstr>Meksikolainen keittiö</vt:lpstr>
      <vt:lpstr>Tacosalaatti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Meksiko</dc:title>
  <dc:creator>Opettaja</dc:creator>
  <cp:lastModifiedBy>Opettaja</cp:lastModifiedBy>
  <cp:revision>1</cp:revision>
  <dcterms:modified xsi:type="dcterms:W3CDTF">2014-10-31T07:37:57Z</dcterms:modified>
</cp:coreProperties>
</file>