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 smtClean="0"/>
              <a:t>19. Keisarikunnan kuolonkouristukset</a:t>
            </a:r>
            <a:endParaRPr lang="fi-FI" sz="5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945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Miksi Kiinaa sanottiin Keskustan valtakunnaksi?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Kiinalaiset olivat ylpeitä omasta kulttuuristaan. Heidän mielestään Kiinan keisarikunta oli maailman </a:t>
            </a:r>
            <a:r>
              <a:rPr lang="fi-FI" sz="2800" dirty="0" smtClean="0"/>
              <a:t>keskipiste, maailman napa </a:t>
            </a:r>
            <a:r>
              <a:rPr lang="fi-FI" sz="2800" dirty="0"/>
              <a:t>ja muut maat alempiarvoisia.</a:t>
            </a:r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2780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Tee lista vaikeuksista, joita kiinalaiset kohtasivat 1800-luvulla.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väkiluku </a:t>
            </a:r>
            <a:r>
              <a:rPr lang="fi-FI" sz="2400" dirty="0"/>
              <a:t>kasvoi rajusti, eikä ruokaa ja työtä riittänyt </a:t>
            </a:r>
            <a:r>
              <a:rPr lang="fi-FI" sz="2400" dirty="0" smtClean="0"/>
              <a:t>kaikille</a:t>
            </a:r>
          </a:p>
          <a:p>
            <a:r>
              <a:rPr lang="fi-FI" sz="2400" dirty="0" smtClean="0"/>
              <a:t>maanviljelytekniikka </a:t>
            </a:r>
            <a:r>
              <a:rPr lang="fi-FI" sz="2400" dirty="0"/>
              <a:t>ei kehittynyt, kun halpaa työvoimaa oli </a:t>
            </a:r>
            <a:r>
              <a:rPr lang="fi-FI" sz="2400" dirty="0" smtClean="0"/>
              <a:t>tarjolla</a:t>
            </a:r>
          </a:p>
          <a:p>
            <a:r>
              <a:rPr lang="fi-FI" sz="2400" dirty="0" smtClean="0"/>
              <a:t>lahjonta</a:t>
            </a:r>
            <a:r>
              <a:rPr lang="fi-FI" sz="2400" dirty="0"/>
              <a:t>, rikollisjengien ryöstely </a:t>
            </a:r>
          </a:p>
          <a:p>
            <a:r>
              <a:rPr lang="fi-FI" sz="2400" dirty="0" smtClean="0"/>
              <a:t>vaikeat luonnonolot</a:t>
            </a:r>
          </a:p>
          <a:p>
            <a:r>
              <a:rPr lang="fi-FI" sz="2400" dirty="0" smtClean="0"/>
              <a:t>länsimaalaiset</a:t>
            </a:r>
            <a:r>
              <a:rPr lang="fi-FI" sz="2400" dirty="0"/>
              <a:t>, jotka olivat kiinnostuneita saamaan itselleen </a:t>
            </a:r>
            <a:r>
              <a:rPr lang="fi-FI" sz="2400" dirty="0" smtClean="0"/>
              <a:t>Kiinan luonnonrikkauksia </a:t>
            </a:r>
            <a:r>
              <a:rPr lang="fi-FI" sz="2400" dirty="0"/>
              <a:t>ja alueita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011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Oopiumsodat </a:t>
            </a:r>
            <a:r>
              <a:rPr lang="fi-FI" sz="3200" dirty="0" smtClean="0"/>
              <a:t>(1839 – 1842, 1856 – 1860)  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Aluksi Kiina ei suostunut ostamaan eurooppalaisia tuotteita ja rajoitti länsimaiden kauppatoimintaa </a:t>
            </a:r>
            <a:r>
              <a:rPr lang="fi-FI" sz="2400" dirty="0" smtClean="0"/>
              <a:t>alueellaan.</a:t>
            </a:r>
          </a:p>
          <a:p>
            <a:r>
              <a:rPr lang="fi-FI" sz="2400" dirty="0" smtClean="0"/>
              <a:t>Iso-Britannia alkoi kuljettaa oopiumia Intiasta Kiinaan.</a:t>
            </a:r>
          </a:p>
          <a:p>
            <a:r>
              <a:rPr lang="fi-FI" sz="2400" dirty="0" smtClean="0"/>
              <a:t>Oopiumsodissa </a:t>
            </a:r>
            <a:r>
              <a:rPr lang="fi-FI" sz="2400" dirty="0"/>
              <a:t>Kiina vastusti brittien toimia asein. </a:t>
            </a:r>
            <a:endParaRPr lang="fi-FI" sz="2400" dirty="0" smtClean="0"/>
          </a:p>
          <a:p>
            <a:r>
              <a:rPr lang="fi-FI" sz="2400" dirty="0" smtClean="0"/>
              <a:t>Kiina hävisi sodat ja länsimaiden valta Kiinassa lisääntyi.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007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Miksi Kiinan keisarikunta luhistui 1900-luvun alussa?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Valtava maa ei koskaan todella ollut </a:t>
            </a:r>
            <a:r>
              <a:rPr lang="fi-FI" sz="2800" dirty="0" smtClean="0"/>
              <a:t>yhtenäinen.</a:t>
            </a:r>
          </a:p>
          <a:p>
            <a:r>
              <a:rPr lang="fi-FI" sz="2800" dirty="0" smtClean="0"/>
              <a:t>Maassa </a:t>
            </a:r>
            <a:r>
              <a:rPr lang="fi-FI" sz="2800" dirty="0"/>
              <a:t>oli paljon levottomuuksia ja keisaria vastaan kapinoitiin. </a:t>
            </a:r>
          </a:p>
          <a:p>
            <a:r>
              <a:rPr lang="fi-FI" sz="2800" dirty="0" smtClean="0"/>
              <a:t>Länsimaiden </a:t>
            </a:r>
            <a:r>
              <a:rPr lang="fi-FI" sz="2800" dirty="0"/>
              <a:t>vaikutusvalta kasvoi ja Kiina joutui eräänlaiseksi ”puolisiirtomaaksi</a:t>
            </a:r>
            <a:r>
              <a:rPr lang="fi-FI" sz="2800" dirty="0" smtClean="0"/>
              <a:t>”.</a:t>
            </a:r>
          </a:p>
          <a:p>
            <a:r>
              <a:rPr lang="fi-FI" sz="2800" dirty="0" smtClean="0"/>
              <a:t>Levottomuudet johtivat lopulta keisarin syrjäyttämiseen ja Kiinasta tuli tasavalta.</a:t>
            </a:r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8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97</TotalTime>
  <Words>166</Words>
  <Application>Microsoft Office PowerPoint</Application>
  <PresentationFormat>Laajakuva</PresentationFormat>
  <Paragraphs>19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7" baseType="lpstr">
      <vt:lpstr>Garamond</vt:lpstr>
      <vt:lpstr>Savon</vt:lpstr>
      <vt:lpstr>19. Keisarikunnan kuolonkouristukset</vt:lpstr>
      <vt:lpstr>Miksi Kiinaa sanottiin Keskustan valtakunnaksi? </vt:lpstr>
      <vt:lpstr>Tee lista vaikeuksista, joita kiinalaiset kohtasivat 1800-luvulla.</vt:lpstr>
      <vt:lpstr>Oopiumsodat (1839 – 1842, 1856 – 1860)  </vt:lpstr>
      <vt:lpstr>Miksi Kiinan keisarikunta luhistui 1900-luvun alussa?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 Keisarikunnan kuol</dc:title>
  <dc:creator>Mervi Niskakoski</dc:creator>
  <cp:lastModifiedBy>Mervi Niskakoski</cp:lastModifiedBy>
  <cp:revision>8</cp:revision>
  <dcterms:created xsi:type="dcterms:W3CDTF">2018-04-18T06:32:32Z</dcterms:created>
  <dcterms:modified xsi:type="dcterms:W3CDTF">2019-04-09T09:59:10Z</dcterms:modified>
</cp:coreProperties>
</file>