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4" autoAdjust="0"/>
    <p:restoredTop sz="94660"/>
  </p:normalViewPr>
  <p:slideViewPr>
    <p:cSldViewPr snapToGrid="0">
      <p:cViewPr varScale="1">
        <p:scale>
          <a:sx n="77" d="100"/>
          <a:sy n="77" d="100"/>
        </p:scale>
        <p:origin x="2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>
                  <a:lumMod val="85000"/>
                  <a:lumOff val="15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A76EB9D5-7E1A-4433-8B21-2237CC26FA2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598A19-B9D6-4696-A74D-9FEF900C8B6A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205100-39B0-4914-BBD6-34F267582565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F837-FEDB-44F2-8FB5-4F56FC548A33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1784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133350" ty="330200" sx="85000" sy="85000" flip="xy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accent2">
                  <a:lumMod val="50000"/>
                </a:schemeClr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4EC2AB55-62C0-407E-B706-C907B44B0BFC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FBB33F-FEF5-4E73-A5F9-307689FE77C6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B5FA4-F0B8-4D71-BC92-932E3A1502F8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D89F80-C2CE-4D6A-80E4-D3515AD92BC6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E4220E-EF40-477E-B84C-637FC7CE78DB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B8D63-E026-4E54-B301-C824E1BD14F3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 smtClean="0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6C423185-9573-406A-8068-0AB4F233501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56032"/>
          </a:xfrm>
        </p:spPr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6C5516DA-9D86-4E1E-A623-C11F9F74EB59}" type="datetimeFigureOut">
              <a:rPr lang="en-US" dirty="0"/>
              <a:t>4/9/2019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sz="5400" dirty="0" smtClean="0"/>
              <a:t>19. Keisarikunnan kuolonkouristukset</a:t>
            </a:r>
            <a:endParaRPr lang="fi-FI" sz="5400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09451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Miksi Kiinaa sanottiin Keskustan valtakunnaksi?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sz="2800" dirty="0"/>
              <a:t>Kiinalaiset olivat ylpeitä omasta kulttuuristaan. Heidän mielestään Kiinan keisarikunta oli maailman </a:t>
            </a:r>
            <a:r>
              <a:rPr lang="fi-FI" sz="2800" dirty="0" smtClean="0"/>
              <a:t>keskipiste, maailman napa </a:t>
            </a:r>
            <a:r>
              <a:rPr lang="fi-FI" sz="2800" dirty="0"/>
              <a:t>ja muut maat alempiarvoisia.</a:t>
            </a:r>
          </a:p>
          <a:p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2627803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Tee lista vaikeuksista, joita kiinalaiset kohtasivat 1800-luvulla.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 smtClean="0"/>
              <a:t>väkiluku </a:t>
            </a:r>
            <a:r>
              <a:rPr lang="fi-FI" sz="2400" dirty="0"/>
              <a:t>kasvoi rajusti, eikä ruokaa ja työtä riittänyt </a:t>
            </a:r>
            <a:r>
              <a:rPr lang="fi-FI" sz="2400" dirty="0" smtClean="0"/>
              <a:t>kaikille</a:t>
            </a:r>
          </a:p>
          <a:p>
            <a:r>
              <a:rPr lang="fi-FI" sz="2400" dirty="0" smtClean="0"/>
              <a:t>maanviljelytekniikka </a:t>
            </a:r>
            <a:r>
              <a:rPr lang="fi-FI" sz="2400" dirty="0"/>
              <a:t>ei kehittynyt, kun halpaa työvoimaa oli </a:t>
            </a:r>
            <a:r>
              <a:rPr lang="fi-FI" sz="2400" dirty="0" smtClean="0"/>
              <a:t>tarjolla</a:t>
            </a:r>
          </a:p>
          <a:p>
            <a:r>
              <a:rPr lang="fi-FI" sz="2400" dirty="0" smtClean="0"/>
              <a:t>lahjonta</a:t>
            </a:r>
            <a:r>
              <a:rPr lang="fi-FI" sz="2400" dirty="0"/>
              <a:t>, rikollisjengien ryöstely </a:t>
            </a:r>
          </a:p>
          <a:p>
            <a:r>
              <a:rPr lang="fi-FI" sz="2400" dirty="0" smtClean="0"/>
              <a:t>vaikeat luonnonolot</a:t>
            </a:r>
          </a:p>
          <a:p>
            <a:r>
              <a:rPr lang="fi-FI" sz="2400" dirty="0" smtClean="0"/>
              <a:t>länsimaalaiset</a:t>
            </a:r>
            <a:r>
              <a:rPr lang="fi-FI" sz="2400" dirty="0"/>
              <a:t>, jotka olivat kiinnostuneita saamaan itselleen </a:t>
            </a:r>
            <a:r>
              <a:rPr lang="fi-FI" sz="2400" dirty="0" smtClean="0"/>
              <a:t>Kiinan luonnonrikkauksia </a:t>
            </a:r>
            <a:r>
              <a:rPr lang="fi-FI" sz="2400" dirty="0"/>
              <a:t>ja alueita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5011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Oopiumsodat </a:t>
            </a:r>
            <a:r>
              <a:rPr lang="fi-FI" sz="3200" dirty="0" smtClean="0"/>
              <a:t>(1839 – 1842, 1856 – 1860)  </a:t>
            </a:r>
            <a:endParaRPr lang="fi-FI" sz="320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400" dirty="0"/>
              <a:t>Aluksi Kiina ei suostunut ostamaan eurooppalaisia tuotteita ja rajoitti länsimaiden kauppatoimintaa </a:t>
            </a:r>
            <a:r>
              <a:rPr lang="fi-FI" sz="2400" dirty="0" smtClean="0"/>
              <a:t>alueellaan.</a:t>
            </a:r>
          </a:p>
          <a:p>
            <a:r>
              <a:rPr lang="fi-FI" sz="2400" dirty="0" smtClean="0"/>
              <a:t>Iso-Britannia alkoi kuljettaa oopiumia Intiasta Kiinaan.</a:t>
            </a:r>
          </a:p>
          <a:p>
            <a:r>
              <a:rPr lang="fi-FI" sz="2400" dirty="0" smtClean="0"/>
              <a:t>Oopiumsodissa </a:t>
            </a:r>
            <a:r>
              <a:rPr lang="fi-FI" sz="2400" dirty="0"/>
              <a:t>Kiina vastusti brittien toimia asein. </a:t>
            </a:r>
            <a:endParaRPr lang="fi-FI" sz="2400" dirty="0" smtClean="0"/>
          </a:p>
          <a:p>
            <a:r>
              <a:rPr lang="fi-FI" sz="2400" dirty="0" smtClean="0"/>
              <a:t>Kiina hävisi sodat ja länsimaiden valta Kiinassa lisääntyi.</a:t>
            </a:r>
          </a:p>
          <a:p>
            <a:pPr marL="0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007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/>
              <a:t>Miksi Kiinan keisarikunta luhistui 1900-luvun alussa?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sz="2800" dirty="0"/>
              <a:t>Valtava maa ei koskaan todella ollut </a:t>
            </a:r>
            <a:r>
              <a:rPr lang="fi-FI" sz="2800" dirty="0" smtClean="0"/>
              <a:t>yhtenäinen.</a:t>
            </a:r>
          </a:p>
          <a:p>
            <a:r>
              <a:rPr lang="fi-FI" sz="2800" dirty="0" smtClean="0"/>
              <a:t>Maassa </a:t>
            </a:r>
            <a:r>
              <a:rPr lang="fi-FI" sz="2800" dirty="0"/>
              <a:t>oli paljon levottomuuksia ja keisaria vastaan kapinoitiin. </a:t>
            </a:r>
          </a:p>
          <a:p>
            <a:r>
              <a:rPr lang="fi-FI" sz="2800" dirty="0" smtClean="0"/>
              <a:t>Länsimaiden </a:t>
            </a:r>
            <a:r>
              <a:rPr lang="fi-FI" sz="2800" dirty="0"/>
              <a:t>vaikutusvalta kasvoi ja Kiina joutui eräänlaiseksi ”puolisiirtomaaksi</a:t>
            </a:r>
            <a:r>
              <a:rPr lang="fi-FI" sz="2800" dirty="0" smtClean="0"/>
              <a:t>”.</a:t>
            </a:r>
          </a:p>
          <a:p>
            <a:r>
              <a:rPr lang="fi-FI" sz="2800" dirty="0" smtClean="0"/>
              <a:t>Levottomuudet johtivat lopulta keisarin syrjäyttämiseen ja Kiinasta tuli tasavalta.</a:t>
            </a:r>
            <a:endParaRPr lang="fi-FI" sz="2800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598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736059"/>
      </a:dk2>
      <a:lt2>
        <a:srgbClr val="E7E0C7"/>
      </a:lt2>
      <a:accent1>
        <a:srgbClr val="92B0C8"/>
      </a:accent1>
      <a:accent2>
        <a:srgbClr val="E37C3D"/>
      </a:accent2>
      <a:accent3>
        <a:srgbClr val="A5AB81"/>
      </a:accent3>
      <a:accent4>
        <a:srgbClr val="E9B635"/>
      </a:accent4>
      <a:accent5>
        <a:srgbClr val="7BA79D"/>
      </a:accent5>
      <a:accent6>
        <a:srgbClr val="968C8C"/>
      </a:accent6>
      <a:hlink>
        <a:srgbClr val="F7A115"/>
      </a:hlink>
      <a:folHlink>
        <a:srgbClr val="969696"/>
      </a:folHlink>
    </a:clrScheme>
    <a:fontScheme name="Savon">
      <a:maj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3F20CFC1-E34F-405B-AA49-5BE0E194F1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97</TotalTime>
  <Words>166</Words>
  <Application>Microsoft Office PowerPoint</Application>
  <PresentationFormat>Laajakuva</PresentationFormat>
  <Paragraphs>19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1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7" baseType="lpstr">
      <vt:lpstr>Garamond</vt:lpstr>
      <vt:lpstr>Savon</vt:lpstr>
      <vt:lpstr>19. Keisarikunnan kuolonkouristukset</vt:lpstr>
      <vt:lpstr>Miksi Kiinaa sanottiin Keskustan valtakunnaksi? </vt:lpstr>
      <vt:lpstr>Tee lista vaikeuksista, joita kiinalaiset kohtasivat 1800-luvulla.</vt:lpstr>
      <vt:lpstr>Oopiumsodat (1839 – 1842, 1856 – 1860)  </vt:lpstr>
      <vt:lpstr>Miksi Kiinan keisarikunta luhistui 1900-luvun alussa?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19. Keisarikunnan kuol</dc:title>
  <dc:creator>Mervi Niskakoski</dc:creator>
  <cp:lastModifiedBy>Mervi Niskakoski</cp:lastModifiedBy>
  <cp:revision>8</cp:revision>
  <dcterms:created xsi:type="dcterms:W3CDTF">2018-04-18T06:32:32Z</dcterms:created>
  <dcterms:modified xsi:type="dcterms:W3CDTF">2019-04-09T09:59:10Z</dcterms:modified>
</cp:coreProperties>
</file>