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898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544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924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239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74593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7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226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567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109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558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291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059F965A-E1BB-4BD9-8E82-193CA4F5954C}" type="datetimeFigureOut">
              <a:rPr lang="fi-FI" smtClean="0"/>
              <a:t>20.3.2020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3F91B86-E441-488E-9689-CBFEB214781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54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16. Suomi nousee sodan varjoista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dirty="0"/>
              <a:t>Mitä tarkoittaa käsite suuret ikäluokat?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Suomessa </a:t>
            </a:r>
            <a:r>
              <a:rPr lang="fi-FI" dirty="0"/>
              <a:t>syntyi ennätysmäärä lapsia vuosina 1945–50. Noina vuosina syntyneitä alettiin kutsua suuriksi ikäluokiksi.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38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dirty="0"/>
              <a:t>Kuinka perheitä tuettiin Suomessa sodan jälkeen?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Perheet saivat verohelpotuksia, äitiyspakkauksen ja maksuttoman kouluruokailun lapsilleen. </a:t>
            </a:r>
            <a:endParaRPr lang="fi-FI" dirty="0" smtClean="0"/>
          </a:p>
          <a:p>
            <a:r>
              <a:rPr lang="fi-FI" dirty="0" smtClean="0"/>
              <a:t>Perheitä </a:t>
            </a:r>
            <a:r>
              <a:rPr lang="fi-FI" dirty="0"/>
              <a:t>varten perustettiin äitiys- ja perheneuvoloita. </a:t>
            </a:r>
            <a:endParaRPr lang="fi-FI" dirty="0" smtClean="0"/>
          </a:p>
          <a:p>
            <a:r>
              <a:rPr lang="fi-FI" dirty="0" smtClean="0"/>
              <a:t>Valtio </a:t>
            </a:r>
            <a:r>
              <a:rPr lang="fi-FI" dirty="0"/>
              <a:t>myönsi myös kodinperustamislainoja, ja maksettiin lapsilisiä.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87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Miksi vuotta 1952 kuvataan Suomen historiassa ”ilon vuodeksi”?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28700" y="2564904"/>
            <a:ext cx="7200900" cy="3302496"/>
          </a:xfrm>
        </p:spPr>
        <p:txBody>
          <a:bodyPr/>
          <a:lstStyle/>
          <a:p>
            <a:r>
              <a:rPr lang="fi-FI" dirty="0"/>
              <a:t>Suomi järjesti onnistuneesti </a:t>
            </a:r>
            <a:r>
              <a:rPr lang="fi-FI" dirty="0" smtClean="0"/>
              <a:t>kesäolympialaiset.</a:t>
            </a:r>
          </a:p>
          <a:p>
            <a:r>
              <a:rPr lang="fi-FI" dirty="0"/>
              <a:t>S</a:t>
            </a:r>
            <a:r>
              <a:rPr lang="fi-FI" dirty="0" smtClean="0"/>
              <a:t>uomalainen </a:t>
            </a:r>
            <a:r>
              <a:rPr lang="fi-FI" dirty="0"/>
              <a:t>nainen Armi Kuusela valittiin maailman kauneimmaksi </a:t>
            </a:r>
            <a:r>
              <a:rPr lang="fi-FI" dirty="0" smtClean="0"/>
              <a:t>naiseksi.</a:t>
            </a:r>
          </a:p>
          <a:p>
            <a:r>
              <a:rPr lang="fi-FI" dirty="0" smtClean="0"/>
              <a:t>Suomi </a:t>
            </a:r>
            <a:r>
              <a:rPr lang="fi-FI" dirty="0"/>
              <a:t>sai maksettua sotakorvauksensa Neuvostoliitolle.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308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5008"/>
          </a:xfrm>
        </p:spPr>
        <p:txBody>
          <a:bodyPr>
            <a:normAutofit/>
          </a:bodyPr>
          <a:lstStyle/>
          <a:p>
            <a:r>
              <a:rPr lang="fi-FI" sz="2800" dirty="0"/>
              <a:t>Miten suomalaisten elämä 1960-luvulla erosi 2000-luvun suomalaisten elämästä?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28700" y="1700808"/>
            <a:ext cx="7200900" cy="4166592"/>
          </a:xfrm>
        </p:spPr>
        <p:txBody>
          <a:bodyPr/>
          <a:lstStyle/>
          <a:p>
            <a:r>
              <a:rPr lang="fi-FI" dirty="0"/>
              <a:t>Näkökulmia on monia, kuten esimerkiksi: </a:t>
            </a:r>
            <a:endParaRPr lang="fi-FI" dirty="0" smtClean="0"/>
          </a:p>
          <a:p>
            <a:r>
              <a:rPr lang="fi-FI" dirty="0"/>
              <a:t>Elintaso on </a:t>
            </a:r>
            <a:r>
              <a:rPr lang="fi-FI" dirty="0" smtClean="0"/>
              <a:t>parantunut.</a:t>
            </a:r>
          </a:p>
          <a:p>
            <a:r>
              <a:rPr lang="fi-FI" dirty="0" smtClean="0"/>
              <a:t>Suomi </a:t>
            </a:r>
            <a:r>
              <a:rPr lang="fi-FI" dirty="0"/>
              <a:t>on </a:t>
            </a:r>
            <a:r>
              <a:rPr lang="fi-FI" dirty="0" err="1"/>
              <a:t>monikulttuuristunut</a:t>
            </a:r>
            <a:r>
              <a:rPr lang="fi-FI" dirty="0"/>
              <a:t> monella tapaa (talous, väestö, viihde jne</a:t>
            </a:r>
            <a:r>
              <a:rPr lang="fi-FI" dirty="0" smtClean="0"/>
              <a:t>.).</a:t>
            </a:r>
          </a:p>
          <a:p>
            <a:r>
              <a:rPr lang="fi-FI" dirty="0" smtClean="0"/>
              <a:t>Suomalaisten </a:t>
            </a:r>
            <a:r>
              <a:rPr lang="fi-FI" dirty="0"/>
              <a:t>matkailu on lisääntynyt ja tietoisuus muista kulttuureista on </a:t>
            </a:r>
            <a:r>
              <a:rPr lang="fi-FI" dirty="0" smtClean="0"/>
              <a:t>parantunut.</a:t>
            </a:r>
          </a:p>
          <a:p>
            <a:r>
              <a:rPr lang="fi-FI" dirty="0" smtClean="0"/>
              <a:t>Tietotekniikka </a:t>
            </a:r>
            <a:r>
              <a:rPr lang="fi-FI" dirty="0"/>
              <a:t>on tullut osaksi ihmisten elämää.</a:t>
            </a:r>
          </a:p>
        </p:txBody>
      </p:sp>
    </p:spTree>
    <p:extLst>
      <p:ext uri="{BB962C8B-B14F-4D97-AF65-F5344CB8AC3E}">
        <p14:creationId xmlns:p14="http://schemas.microsoft.com/office/powerpoint/2010/main" val="301250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/>
              <a:t>Miten ihmisten ulkomaanmatkat ovat muuttuneet viimeisen 50 vuoden aikana?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Matkailu </a:t>
            </a:r>
            <a:r>
              <a:rPr lang="fi-FI" dirty="0"/>
              <a:t>on lisääntynyt </a:t>
            </a:r>
            <a:r>
              <a:rPr lang="fi-FI" dirty="0" smtClean="0"/>
              <a:t>valtavasti.</a:t>
            </a:r>
          </a:p>
          <a:p>
            <a:r>
              <a:rPr lang="fi-FI" dirty="0" smtClean="0"/>
              <a:t>Matkailukohteet </a:t>
            </a:r>
            <a:r>
              <a:rPr lang="fi-FI" dirty="0"/>
              <a:t>ovat laajentuneet ja kaukomatkat yleistyneet. </a:t>
            </a:r>
          </a:p>
          <a:p>
            <a:r>
              <a:rPr lang="fi-FI" dirty="0" smtClean="0"/>
              <a:t>Kielitaidon </a:t>
            </a:r>
            <a:r>
              <a:rPr lang="fi-FI" dirty="0"/>
              <a:t>parannuttua ei olla enää niin riippuvaisia matkanjärjestäjistä. </a:t>
            </a:r>
          </a:p>
          <a:p>
            <a:r>
              <a:rPr lang="fi-FI" dirty="0" smtClean="0"/>
              <a:t>Lennot </a:t>
            </a:r>
            <a:r>
              <a:rPr lang="fi-FI" dirty="0"/>
              <a:t>ja hotellit varataan helposti itse internetin avulla ilman matkatoimiston apua. </a:t>
            </a:r>
          </a:p>
          <a:p>
            <a:r>
              <a:rPr lang="fi-FI" dirty="0" smtClean="0"/>
              <a:t>Ulkomaanmatkailua </a:t>
            </a:r>
            <a:r>
              <a:rPr lang="fi-FI" dirty="0"/>
              <a:t>ei pidetä enää uutena ja vieraana asiana. Samoin ulkomaiset ruuat ovat tulleet osaksi suomalaista ruokapöytää.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440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TM10001105[[fn=Rajattu]]</Template>
  <TotalTime>348</TotalTime>
  <Words>202</Words>
  <Application>Microsoft Office PowerPoint</Application>
  <PresentationFormat>Näytössä katseltava diaesitys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16. Suomi nousee sodan varjoista</vt:lpstr>
      <vt:lpstr>Mitä tarkoittaa käsite suuret ikäluokat? </vt:lpstr>
      <vt:lpstr>Kuinka perheitä tuettiin Suomessa sodan jälkeen? </vt:lpstr>
      <vt:lpstr>Miksi vuotta 1952 kuvataan Suomen historiassa ”ilon vuodeksi”? </vt:lpstr>
      <vt:lpstr>Miten suomalaisten elämä 1960-luvulla erosi 2000-luvun suomalaisten elämästä? </vt:lpstr>
      <vt:lpstr>Miten ihmisten ulkomaanmatkat ovat muuttuneet viimeisen 50 vuoden aikana? 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58. Hyvinvointivaltio syntyy</dc:title>
  <dc:creator>Valued Acer Customer</dc:creator>
  <cp:lastModifiedBy>Mervi Niskakoski</cp:lastModifiedBy>
  <cp:revision>9</cp:revision>
  <dcterms:created xsi:type="dcterms:W3CDTF">2012-02-27T07:36:56Z</dcterms:created>
  <dcterms:modified xsi:type="dcterms:W3CDTF">2020-03-20T08:36:51Z</dcterms:modified>
</cp:coreProperties>
</file>