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E6C8DB-3495-44C5-A475-4EF749921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Toinen </a:t>
            </a:r>
            <a:br>
              <a:rPr lang="fi-FI" dirty="0"/>
            </a:br>
            <a:r>
              <a:rPr lang="fi-FI" dirty="0"/>
              <a:t>maailmansota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B90616-BA17-47A3-927A-FE442C7DF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ryhmätyöt</a:t>
            </a:r>
          </a:p>
        </p:txBody>
      </p:sp>
    </p:spTree>
    <p:extLst>
      <p:ext uri="{BB962C8B-B14F-4D97-AF65-F5344CB8AC3E}">
        <p14:creationId xmlns:p14="http://schemas.microsoft.com/office/powerpoint/2010/main" val="417710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7CE1C-7357-4AB2-980E-A76A3639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608"/>
            <a:ext cx="10396882" cy="968188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Toinen maailmansota yhteistoiminnallisesti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D9CD7-B625-40BF-89FA-FEA328D2A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183" y="989704"/>
            <a:ext cx="7035502" cy="5088368"/>
          </a:xfrm>
        </p:spPr>
        <p:txBody>
          <a:bodyPr>
            <a:normAutofit/>
          </a:bodyPr>
          <a:lstStyle/>
          <a:p>
            <a:r>
              <a:rPr lang="fi-FI" dirty="0"/>
              <a:t>Syyt sotaan (s. 36 – 38)</a:t>
            </a:r>
          </a:p>
          <a:p>
            <a:r>
              <a:rPr lang="fi-FI" dirty="0"/>
              <a:t>Saksan salamasota, sodan vuodet 1939 – 41 (s. 39 – 41)</a:t>
            </a:r>
          </a:p>
          <a:p>
            <a:r>
              <a:rPr lang="fi-FI" dirty="0" err="1"/>
              <a:t>Iso-britannia</a:t>
            </a:r>
            <a:r>
              <a:rPr lang="fi-FI" dirty="0"/>
              <a:t> taistelee saksaa vastaan (s. 42 – 44)</a:t>
            </a:r>
          </a:p>
          <a:p>
            <a:r>
              <a:rPr lang="fi-FI" dirty="0"/>
              <a:t>Sota kotirintamalla (s. 49 – 51) </a:t>
            </a:r>
          </a:p>
          <a:p>
            <a:r>
              <a:rPr lang="fi-FI" dirty="0"/>
              <a:t>Operaatio </a:t>
            </a:r>
            <a:r>
              <a:rPr lang="fi-FI" dirty="0" err="1"/>
              <a:t>barbarossa</a:t>
            </a:r>
            <a:r>
              <a:rPr lang="fi-FI" dirty="0"/>
              <a:t> (s. 44 – 47)</a:t>
            </a:r>
          </a:p>
          <a:p>
            <a:r>
              <a:rPr lang="fi-FI" dirty="0"/>
              <a:t>Taistelua tyynellä merellä, </a:t>
            </a:r>
            <a:r>
              <a:rPr lang="fi-FI" dirty="0" err="1"/>
              <a:t>Pearl</a:t>
            </a:r>
            <a:r>
              <a:rPr lang="fi-FI" dirty="0"/>
              <a:t> </a:t>
            </a:r>
            <a:r>
              <a:rPr lang="fi-FI" dirty="0" err="1"/>
              <a:t>harbour</a:t>
            </a:r>
            <a:r>
              <a:rPr lang="fi-FI" dirty="0"/>
              <a:t> (s. 48 – 49) </a:t>
            </a:r>
          </a:p>
          <a:p>
            <a:r>
              <a:rPr lang="fi-FI" dirty="0"/>
              <a:t>Sodan käännekohta, </a:t>
            </a:r>
            <a:r>
              <a:rPr lang="fi-FI" dirty="0" err="1"/>
              <a:t>stalingradin</a:t>
            </a:r>
            <a:r>
              <a:rPr lang="fi-FI" dirty="0"/>
              <a:t> taistelu (s. 52 )</a:t>
            </a:r>
          </a:p>
          <a:p>
            <a:r>
              <a:rPr lang="fi-FI" dirty="0"/>
              <a:t>Saksa jää jalkoihin, </a:t>
            </a:r>
            <a:r>
              <a:rPr lang="fi-FI" dirty="0" err="1"/>
              <a:t>normandian</a:t>
            </a:r>
            <a:r>
              <a:rPr lang="fi-FI" dirty="0"/>
              <a:t> maihinnousu (s. 53 – 55)</a:t>
            </a:r>
          </a:p>
          <a:p>
            <a:r>
              <a:rPr lang="fi-FI" dirty="0"/>
              <a:t>Atomipommit (s. 32 – 35 ja s. 56)</a:t>
            </a:r>
          </a:p>
          <a:p>
            <a:r>
              <a:rPr lang="fi-FI" dirty="0"/>
              <a:t>Myrskyn jälkeen, sodan seuraukset (s. 55 – 59)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FC64D98-196C-4163-A898-D15E67D00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64593" y="1592132"/>
            <a:ext cx="3915916" cy="4238513"/>
          </a:xfrm>
        </p:spPr>
        <p:txBody>
          <a:bodyPr/>
          <a:lstStyle/>
          <a:p>
            <a:pPr algn="ctr"/>
            <a:r>
              <a:rPr lang="fi-FI" dirty="0"/>
              <a:t>Tehkää pareittain google </a:t>
            </a:r>
            <a:r>
              <a:rPr lang="fi-FI" dirty="0" err="1"/>
              <a:t>slides</a:t>
            </a:r>
            <a:r>
              <a:rPr lang="fi-FI" dirty="0"/>
              <a:t>- tai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-esitys yhdestä aiheesta ja opettakaa asia luokalle.</a:t>
            </a:r>
          </a:p>
          <a:p>
            <a:pPr algn="ctr"/>
            <a:r>
              <a:rPr lang="fi-FI" dirty="0"/>
              <a:t>Esityksessä on oltava muistiinpanoja sekä kuvia ja voitte näyttää myös videon aiheeseen liittyen.</a:t>
            </a:r>
          </a:p>
        </p:txBody>
      </p:sp>
    </p:spTree>
    <p:extLst>
      <p:ext uri="{BB962C8B-B14F-4D97-AF65-F5344CB8AC3E}">
        <p14:creationId xmlns:p14="http://schemas.microsoft.com/office/powerpoint/2010/main" val="2992767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17</TotalTime>
  <Words>148</Words>
  <Application>Microsoft Office PowerPoint</Application>
  <PresentationFormat>Laajakuva</PresentationFormat>
  <Paragraphs>15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Impact</vt:lpstr>
      <vt:lpstr>Päätapahtuma</vt:lpstr>
      <vt:lpstr>Toinen  maailmansota</vt:lpstr>
      <vt:lpstr>Toinen maailmansota yhteistoiminnallisesti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Toinen  maailmansota</dc:title>
  <dc:creator>Mervi Niskakoski</dc:creator>
  <cp:lastModifiedBy>Mervi Niskakoski</cp:lastModifiedBy>
  <cp:revision>3</cp:revision>
  <dcterms:created xsi:type="dcterms:W3CDTF">2023-10-13T07:19:18Z</dcterms:created>
  <dcterms:modified xsi:type="dcterms:W3CDTF">2023-10-13T07:37:08Z</dcterms:modified>
</cp:coreProperties>
</file>