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3" r:id="rId6"/>
    <p:sldId id="257" r:id="rId7"/>
    <p:sldId id="261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08983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444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924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239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745939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17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22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567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109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558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291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059F965A-E1BB-4BD9-8E82-193CA4F5954C}" type="datetimeFigureOut">
              <a:rPr lang="fi-FI" smtClean="0"/>
              <a:t>22.3.2018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03F91B86-E441-488E-9689-CBFEB2147816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254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16. Suomi nousee sodan varjoista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Mitä tarkoittaa käsite suuret ikäluokat?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</a:t>
            </a:r>
            <a:r>
              <a:rPr lang="fi-FI" dirty="0"/>
              <a:t>syntyi ennätysmäärä lapsia vuosina 1945–50. Noina vuosina syntyneitä alettiin kutsua suuriksi ikäluokiksi.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38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Kuinka perheitä tuettiin Suomessa sodan jälkeen?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Perheet saivat verohelpotuksia, äitiyspakkauksen ja maksuttoman kouluruokailun lapsilleen. Perheitä varten perustettiin äitiys- ja perheneuvoloita. Valtio myönsi myös kodinperustamislainoja, ja maksettiin lapsilisiä.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878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Miksi vuotta 1952 kuvataan Suomen historiassa ”ilon vuodeksi”?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8700" y="2564904"/>
            <a:ext cx="7200900" cy="3302496"/>
          </a:xfrm>
        </p:spPr>
        <p:txBody>
          <a:bodyPr/>
          <a:lstStyle/>
          <a:p>
            <a:r>
              <a:rPr lang="fi-FI" dirty="0"/>
              <a:t>Suomi järjesti onnistuneesti kesäolympialaiset, suomalainen nainen Armi Kuusela valittiin maailman kauneimmaksi naiseksi ja Suomi sai maksettua sotakorvauksensa Neuvostoliitolle.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308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17.Ö Elämäntapa muuttuu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991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786142"/>
          </a:xfrm>
        </p:spPr>
        <p:txBody>
          <a:bodyPr/>
          <a:lstStyle/>
          <a:p>
            <a:r>
              <a:rPr lang="fi-FI" dirty="0" smtClean="0"/>
              <a:t>Haastattelu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r>
              <a:rPr lang="fi-FI" dirty="0" smtClean="0"/>
              <a:t>Haastattele vanhempiasi tai isovanhempiasi 1960 – 70 -luvun arkielämästä Suomessa.</a:t>
            </a:r>
          </a:p>
          <a:p>
            <a:r>
              <a:rPr lang="fi-FI" dirty="0" smtClean="0"/>
              <a:t>Voit kysyä esim. seuraavia asioita:</a:t>
            </a:r>
          </a:p>
          <a:p>
            <a:r>
              <a:rPr lang="fi-FI" dirty="0" smtClean="0"/>
              <a:t>Millaista terveysvalistusta annettiin? Ketkä valistusta antoivat? </a:t>
            </a:r>
          </a:p>
          <a:p>
            <a:r>
              <a:rPr lang="fi-FI" dirty="0" smtClean="0"/>
              <a:t>Millaisia kodinkoneita heillä tai naapureilla oli? Oliko esim. pakastin, tv, kasettinauhuri, sähköhella?</a:t>
            </a:r>
          </a:p>
          <a:p>
            <a:r>
              <a:rPr lang="fi-FI" dirty="0" smtClean="0"/>
              <a:t>Mitä tehtiin vapaa-aikana? Mitä harrastettiin?</a:t>
            </a:r>
          </a:p>
          <a:p>
            <a:r>
              <a:rPr lang="fi-FI" dirty="0" smtClean="0"/>
              <a:t>Miten liikuttiin paikasta toiseen; oliko oma auto?</a:t>
            </a:r>
          </a:p>
          <a:p>
            <a:r>
              <a:rPr lang="fi-FI" dirty="0" smtClean="0"/>
              <a:t>Miten kesäloma vietettiin? Matkustettiinko kesämökille, ulkomaille tai jonnekin kotimaassa?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015008"/>
          </a:xfrm>
        </p:spPr>
        <p:txBody>
          <a:bodyPr>
            <a:normAutofit/>
          </a:bodyPr>
          <a:lstStyle/>
          <a:p>
            <a:r>
              <a:rPr lang="fi-FI" sz="2800" dirty="0"/>
              <a:t>Miten suomalaisten elämä 1960-luvulla erosi 2000-luvun suomalaisten elämästä?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8700" y="1700808"/>
            <a:ext cx="7200900" cy="4166592"/>
          </a:xfrm>
        </p:spPr>
        <p:txBody>
          <a:bodyPr/>
          <a:lstStyle/>
          <a:p>
            <a:r>
              <a:rPr lang="fi-FI" dirty="0"/>
              <a:t>Näkökulmia on monia, kuten esimerkiksi: </a:t>
            </a:r>
            <a:endParaRPr lang="fi-FI" dirty="0" smtClean="0"/>
          </a:p>
          <a:p>
            <a:r>
              <a:rPr lang="fi-FI" dirty="0"/>
              <a:t>Elintaso on </a:t>
            </a:r>
            <a:r>
              <a:rPr lang="fi-FI" dirty="0" smtClean="0"/>
              <a:t>parantunut.</a:t>
            </a:r>
          </a:p>
          <a:p>
            <a:r>
              <a:rPr lang="fi-FI" dirty="0" smtClean="0"/>
              <a:t>Suomi </a:t>
            </a:r>
            <a:r>
              <a:rPr lang="fi-FI" dirty="0"/>
              <a:t>on </a:t>
            </a:r>
            <a:r>
              <a:rPr lang="fi-FI" dirty="0" err="1"/>
              <a:t>monikulttuuristunut</a:t>
            </a:r>
            <a:r>
              <a:rPr lang="fi-FI" dirty="0"/>
              <a:t> monella tapaa (talous, väestö, viihde jne</a:t>
            </a:r>
            <a:r>
              <a:rPr lang="fi-FI" dirty="0" smtClean="0"/>
              <a:t>.).</a:t>
            </a:r>
          </a:p>
          <a:p>
            <a:r>
              <a:rPr lang="fi-FI" dirty="0" smtClean="0"/>
              <a:t>Suomalaisten </a:t>
            </a:r>
            <a:r>
              <a:rPr lang="fi-FI" dirty="0"/>
              <a:t>matkailu on lisääntynyt ja tietoisuus muista kulttuureista on </a:t>
            </a:r>
            <a:r>
              <a:rPr lang="fi-FI" dirty="0" smtClean="0"/>
              <a:t>parantunut.</a:t>
            </a:r>
          </a:p>
          <a:p>
            <a:r>
              <a:rPr lang="fi-FI" dirty="0" smtClean="0"/>
              <a:t>Tietotekniikka </a:t>
            </a:r>
            <a:r>
              <a:rPr lang="fi-FI" dirty="0"/>
              <a:t>on tullut osaksi ihmisten elämää.</a:t>
            </a:r>
          </a:p>
        </p:txBody>
      </p:sp>
    </p:spTree>
    <p:extLst>
      <p:ext uri="{BB962C8B-B14F-4D97-AF65-F5344CB8AC3E}">
        <p14:creationId xmlns:p14="http://schemas.microsoft.com/office/powerpoint/2010/main" val="301250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/>
              <a:t>Miten ihmisten ulkomaanmatkat ovat muuttuneet viimeisen 50 vuoden aikana?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Matkailu </a:t>
            </a:r>
            <a:r>
              <a:rPr lang="fi-FI" dirty="0"/>
              <a:t>on lisääntynyt </a:t>
            </a:r>
            <a:r>
              <a:rPr lang="fi-FI" dirty="0" smtClean="0"/>
              <a:t>valtavasti.</a:t>
            </a:r>
          </a:p>
          <a:p>
            <a:r>
              <a:rPr lang="fi-FI" dirty="0" smtClean="0"/>
              <a:t>Matkailukohteet </a:t>
            </a:r>
            <a:r>
              <a:rPr lang="fi-FI" dirty="0"/>
              <a:t>ovat laajentuneet ja kaukomatkat yleistyneet. </a:t>
            </a:r>
          </a:p>
          <a:p>
            <a:r>
              <a:rPr lang="fi-FI" dirty="0" smtClean="0"/>
              <a:t>Kielitaidon </a:t>
            </a:r>
            <a:r>
              <a:rPr lang="fi-FI" dirty="0"/>
              <a:t>parannuttua ei olla enää niin riippuvaisia matkanjärjestäjistä. </a:t>
            </a:r>
          </a:p>
          <a:p>
            <a:r>
              <a:rPr lang="fi-FI" dirty="0" smtClean="0"/>
              <a:t>Lennot </a:t>
            </a:r>
            <a:r>
              <a:rPr lang="fi-FI" dirty="0"/>
              <a:t>ja hotellit varataan helposti itse internetin avulla ilman matkatoimiston apua. </a:t>
            </a:r>
          </a:p>
          <a:p>
            <a:r>
              <a:rPr lang="fi-FI" dirty="0" smtClean="0"/>
              <a:t>Ulkomaanmatkailua </a:t>
            </a:r>
            <a:r>
              <a:rPr lang="fi-FI" dirty="0"/>
              <a:t>ei pidetä enää uutena ja vieraana asiana. Samoin ulkomaiset ruuat ovat tulleet osaksi suomalaista ruokapöytää.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440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333</TotalTime>
  <Words>279</Words>
  <Application>Microsoft Office PowerPoint</Application>
  <PresentationFormat>Näytössä katseltava diaesitys (4:3)</PresentationFormat>
  <Paragraphs>28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16. Suomi nousee sodan varjoista</vt:lpstr>
      <vt:lpstr>Mitä tarkoittaa käsite suuret ikäluokat? </vt:lpstr>
      <vt:lpstr>Kuinka perheitä tuettiin Suomessa sodan jälkeen? </vt:lpstr>
      <vt:lpstr>Miksi vuotta 1952 kuvataan Suomen historiassa ”ilon vuodeksi”? </vt:lpstr>
      <vt:lpstr>17.Ö Elämäntapa muuttuu</vt:lpstr>
      <vt:lpstr>Haastattelu </vt:lpstr>
      <vt:lpstr>Miten suomalaisten elämä 1960-luvulla erosi 2000-luvun suomalaisten elämästä? </vt:lpstr>
      <vt:lpstr>Miten ihmisten ulkomaanmatkat ovat muuttuneet viimeisen 50 vuoden aikana? 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58. Hyvinvointivaltio syntyy</dc:title>
  <dc:creator>Valued Acer Customer</dc:creator>
  <cp:lastModifiedBy>Mervi Niskakoski</cp:lastModifiedBy>
  <cp:revision>8</cp:revision>
  <dcterms:created xsi:type="dcterms:W3CDTF">2012-02-27T07:36:56Z</dcterms:created>
  <dcterms:modified xsi:type="dcterms:W3CDTF">2018-03-22T11:05:15Z</dcterms:modified>
</cp:coreProperties>
</file>