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5/4/2023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5/4/2023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5/4/2023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5/4/2023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5/4/2023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0A50F5-81D9-4AFF-A469-5621276B85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Venäjän vallankumoukset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26B50EC-A7C6-4977-B020-A7DC08A066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Ryhmätyö keskeisistä henkilöistä</a:t>
            </a:r>
          </a:p>
        </p:txBody>
      </p:sp>
    </p:spTree>
    <p:extLst>
      <p:ext uri="{BB962C8B-B14F-4D97-AF65-F5344CB8AC3E}">
        <p14:creationId xmlns:p14="http://schemas.microsoft.com/office/powerpoint/2010/main" val="1799040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49E167-E142-45EC-9E34-9213E7A7E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Keskeisiä hahmoja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B47D88-1854-4BDF-AD80-4539396EF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1839558"/>
            <a:ext cx="4925209" cy="4130936"/>
          </a:xfrm>
        </p:spPr>
        <p:txBody>
          <a:bodyPr>
            <a:normAutofit/>
          </a:bodyPr>
          <a:lstStyle/>
          <a:p>
            <a:r>
              <a:rPr lang="fi-FI" dirty="0"/>
              <a:t>Keisari Nikolai II</a:t>
            </a:r>
          </a:p>
          <a:p>
            <a:r>
              <a:rPr lang="fi-FI" dirty="0"/>
              <a:t>Keisarinna Aleksandra </a:t>
            </a:r>
            <a:r>
              <a:rPr lang="fi-FI" dirty="0" err="1"/>
              <a:t>Fjodorovna</a:t>
            </a:r>
            <a:endParaRPr lang="fi-FI" dirty="0"/>
          </a:p>
          <a:p>
            <a:r>
              <a:rPr lang="fi-FI" dirty="0"/>
              <a:t>Kruununperijä Aleksei </a:t>
            </a:r>
            <a:r>
              <a:rPr lang="fi-FI" dirty="0" err="1"/>
              <a:t>Romanov</a:t>
            </a:r>
            <a:endParaRPr lang="fi-FI" dirty="0"/>
          </a:p>
          <a:p>
            <a:r>
              <a:rPr lang="fi-FI" dirty="0"/>
              <a:t>Suuriruhtinatar Anastasia </a:t>
            </a:r>
            <a:r>
              <a:rPr lang="fi-FI" dirty="0" err="1"/>
              <a:t>Romanova</a:t>
            </a:r>
            <a:r>
              <a:rPr lang="fi-FI" dirty="0"/>
              <a:t> ja sisaret Olga, Tatjana, </a:t>
            </a:r>
            <a:r>
              <a:rPr lang="fi-FI" dirty="0" err="1"/>
              <a:t>Marija</a:t>
            </a:r>
            <a:endParaRPr lang="fi-FI" dirty="0"/>
          </a:p>
          <a:p>
            <a:r>
              <a:rPr lang="fi-FI" dirty="0"/>
              <a:t>Grigori </a:t>
            </a:r>
            <a:r>
              <a:rPr lang="fi-FI" dirty="0" err="1"/>
              <a:t>Rasputin</a:t>
            </a:r>
            <a:endParaRPr lang="fi-FI" dirty="0"/>
          </a:p>
          <a:p>
            <a:r>
              <a:rPr lang="fi-FI" dirty="0"/>
              <a:t>Ruhtinas </a:t>
            </a:r>
            <a:r>
              <a:rPr lang="fi-FI" dirty="0" err="1"/>
              <a:t>Feliks</a:t>
            </a:r>
            <a:r>
              <a:rPr lang="fi-FI" dirty="0"/>
              <a:t> </a:t>
            </a:r>
            <a:r>
              <a:rPr lang="fi-FI" dirty="0" err="1"/>
              <a:t>Jusupov</a:t>
            </a:r>
            <a:endParaRPr lang="fi-FI" dirty="0"/>
          </a:p>
          <a:p>
            <a:r>
              <a:rPr lang="fi-FI" dirty="0"/>
              <a:t>Aleksandr </a:t>
            </a:r>
            <a:r>
              <a:rPr lang="fi-FI" dirty="0" err="1"/>
              <a:t>Kerenski</a:t>
            </a:r>
            <a:endParaRPr lang="fi-FI" dirty="0"/>
          </a:p>
          <a:p>
            <a:r>
              <a:rPr lang="fi-FI" dirty="0" err="1"/>
              <a:t>Jakov</a:t>
            </a:r>
            <a:r>
              <a:rPr lang="fi-FI" dirty="0"/>
              <a:t> </a:t>
            </a:r>
            <a:r>
              <a:rPr lang="fi-FI" dirty="0" err="1"/>
              <a:t>Jurovski</a:t>
            </a:r>
            <a:endParaRPr lang="fi-FI" dirty="0"/>
          </a:p>
          <a:p>
            <a:r>
              <a:rPr lang="fi-FI" dirty="0"/>
              <a:t>Vladimir Lenin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CDB4B2B5-491F-4325-A8FB-1C8AF4149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19" y="2103120"/>
            <a:ext cx="5054301" cy="3749040"/>
          </a:xfrm>
        </p:spPr>
        <p:txBody>
          <a:bodyPr>
            <a:noAutofit/>
          </a:bodyPr>
          <a:lstStyle/>
          <a:p>
            <a:r>
              <a:rPr lang="fi-FI" sz="2000" dirty="0"/>
              <a:t>Etsi internetistä monipuolisesti tietoa valitsemastasi henkilöstä.</a:t>
            </a:r>
          </a:p>
          <a:p>
            <a:r>
              <a:rPr lang="fi-FI" sz="2000" dirty="0"/>
              <a:t>Tee Power Point/ Google </a:t>
            </a:r>
            <a:r>
              <a:rPr lang="fi-FI" sz="2000" dirty="0" err="1"/>
              <a:t>slides</a:t>
            </a:r>
            <a:r>
              <a:rPr lang="fi-FI" sz="2000" dirty="0"/>
              <a:t> –esitys, jossa kuvaan tiivistetysti henkilön elämänvaiheita ja roolia Venäjällä.</a:t>
            </a:r>
          </a:p>
          <a:p>
            <a:r>
              <a:rPr lang="fi-FI" sz="2000" dirty="0"/>
              <a:t>Liitä esitykseen kuvia ja mahdollisesti myös videoita.</a:t>
            </a:r>
          </a:p>
          <a:p>
            <a:r>
              <a:rPr lang="fi-FI" sz="2000" dirty="0"/>
              <a:t>Kerro myös henkilön roolista venäjän vallankumousten yhteydessä.</a:t>
            </a:r>
          </a:p>
        </p:txBody>
      </p:sp>
    </p:spTree>
    <p:extLst>
      <p:ext uri="{BB962C8B-B14F-4D97-AF65-F5344CB8AC3E}">
        <p14:creationId xmlns:p14="http://schemas.microsoft.com/office/powerpoint/2010/main" val="3348400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23</TotalTime>
  <Words>78</Words>
  <Application>Microsoft Office PowerPoint</Application>
  <PresentationFormat>Laajakuva</PresentationFormat>
  <Paragraphs>16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Savon</vt:lpstr>
      <vt:lpstr>Venäjän vallankumoukset</vt:lpstr>
      <vt:lpstr>Keskeisiä hahmoja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Venäjän vallankumoukset</dc:title>
  <dc:creator>Mervi Niskakoski</dc:creator>
  <cp:lastModifiedBy>Mervi Niskakoski</cp:lastModifiedBy>
  <cp:revision>3</cp:revision>
  <dcterms:created xsi:type="dcterms:W3CDTF">2023-05-04T07:16:56Z</dcterms:created>
  <dcterms:modified xsi:type="dcterms:W3CDTF">2023-05-04T07:40:46Z</dcterms:modified>
</cp:coreProperties>
</file>