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2" r:id="rId5"/>
    <p:sldId id="260" r:id="rId6"/>
    <p:sldId id="261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5C13-77E1-41A0-ADED-8A1DE7257CC5}" type="datetimeFigureOut">
              <a:rPr lang="fi-FI" smtClean="0"/>
              <a:pPr/>
              <a:t>13.1.2021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B5DA-6204-46E7-84DC-D13AF4190BB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9747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5C13-77E1-41A0-ADED-8A1DE7257CC5}" type="datetimeFigureOut">
              <a:rPr lang="fi-FI" smtClean="0"/>
              <a:pPr/>
              <a:t>13.1.2021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B5DA-6204-46E7-84DC-D13AF4190BB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9658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5C13-77E1-41A0-ADED-8A1DE7257CC5}" type="datetimeFigureOut">
              <a:rPr lang="fi-FI" smtClean="0"/>
              <a:pPr/>
              <a:t>13.1.2021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B5DA-6204-46E7-84DC-D13AF4190BB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1721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5C13-77E1-41A0-ADED-8A1DE7257CC5}" type="datetimeFigureOut">
              <a:rPr lang="fi-FI" smtClean="0"/>
              <a:pPr/>
              <a:t>13.1.2021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B5DA-6204-46E7-84DC-D13AF4190BB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2771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5C13-77E1-41A0-ADED-8A1DE7257CC5}" type="datetimeFigureOut">
              <a:rPr lang="fi-FI" smtClean="0"/>
              <a:pPr/>
              <a:t>13.1.2021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B5DA-6204-46E7-84DC-D13AF4190BB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0991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5C13-77E1-41A0-ADED-8A1DE7257CC5}" type="datetimeFigureOut">
              <a:rPr lang="fi-FI" smtClean="0"/>
              <a:pPr/>
              <a:t>13.1.2021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B5DA-6204-46E7-84DC-D13AF4190BB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34803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5C13-77E1-41A0-ADED-8A1DE7257CC5}" type="datetimeFigureOut">
              <a:rPr lang="fi-FI" smtClean="0"/>
              <a:pPr/>
              <a:t>13.1.2021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B5DA-6204-46E7-84DC-D13AF4190BB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5308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5C13-77E1-41A0-ADED-8A1DE7257CC5}" type="datetimeFigureOut">
              <a:rPr lang="fi-FI" smtClean="0"/>
              <a:pPr/>
              <a:t>13.1.2021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B5DA-6204-46E7-84DC-D13AF4190BB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27588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5C13-77E1-41A0-ADED-8A1DE7257CC5}" type="datetimeFigureOut">
              <a:rPr lang="fi-FI" smtClean="0"/>
              <a:pPr/>
              <a:t>13.1.2021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B5DA-6204-46E7-84DC-D13AF4190BB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176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5C13-77E1-41A0-ADED-8A1DE7257CC5}" type="datetimeFigureOut">
              <a:rPr lang="fi-FI" smtClean="0"/>
              <a:pPr/>
              <a:t>13.1.2021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B5DA-6204-46E7-84DC-D13AF4190BB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699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5C13-77E1-41A0-ADED-8A1DE7257CC5}" type="datetimeFigureOut">
              <a:rPr lang="fi-FI" smtClean="0"/>
              <a:pPr/>
              <a:t>13.1.2021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B5DA-6204-46E7-84DC-D13AF4190BB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338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5C13-77E1-41A0-ADED-8A1DE7257CC5}" type="datetimeFigureOut">
              <a:rPr lang="fi-FI" smtClean="0"/>
              <a:pPr/>
              <a:t>13.1.2021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B5DA-6204-46E7-84DC-D13AF4190BB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9636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5C13-77E1-41A0-ADED-8A1DE7257CC5}" type="datetimeFigureOut">
              <a:rPr lang="fi-FI" smtClean="0"/>
              <a:pPr/>
              <a:t>13.1.2021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B5DA-6204-46E7-84DC-D13AF4190BB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4552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5C13-77E1-41A0-ADED-8A1DE7257CC5}" type="datetimeFigureOut">
              <a:rPr lang="fi-FI" smtClean="0"/>
              <a:pPr/>
              <a:t>13.1.2021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B5DA-6204-46E7-84DC-D13AF4190BB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5424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5C13-77E1-41A0-ADED-8A1DE7257CC5}" type="datetimeFigureOut">
              <a:rPr lang="fi-FI" smtClean="0"/>
              <a:pPr/>
              <a:t>13.1.2021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B5DA-6204-46E7-84DC-D13AF4190BB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5638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5C13-77E1-41A0-ADED-8A1DE7257CC5}" type="datetimeFigureOut">
              <a:rPr lang="fi-FI" smtClean="0"/>
              <a:pPr/>
              <a:t>13.1.2021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B5DA-6204-46E7-84DC-D13AF4190BB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6322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5C13-77E1-41A0-ADED-8A1DE7257CC5}" type="datetimeFigureOut">
              <a:rPr lang="fi-FI" smtClean="0"/>
              <a:pPr/>
              <a:t>13.1.2021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B5DA-6204-46E7-84DC-D13AF4190BB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8793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15C13-77E1-41A0-ADED-8A1DE7257CC5}" type="datetimeFigureOut">
              <a:rPr lang="fi-FI" smtClean="0"/>
              <a:pPr/>
              <a:t>13.1.2021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6B5DA-6204-46E7-84DC-D13AF4190BB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67026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14. Yhdysvaltain sisällissota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375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 flipV="1">
            <a:off x="457200" y="116632"/>
            <a:ext cx="7543800" cy="156418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idx="1"/>
          </p:nvPr>
        </p:nvSpPr>
        <p:spPr>
          <a:xfrm>
            <a:off x="395536" y="836712"/>
            <a:ext cx="3528392" cy="720080"/>
          </a:xfrm>
        </p:spPr>
        <p:txBody>
          <a:bodyPr/>
          <a:lstStyle/>
          <a:p>
            <a:r>
              <a:rPr lang="fi-FI" dirty="0"/>
              <a:t>POHJOINEN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half" idx="2"/>
          </p:nvPr>
        </p:nvSpPr>
        <p:spPr>
          <a:xfrm>
            <a:off x="457200" y="1628800"/>
            <a:ext cx="3826768" cy="4619600"/>
          </a:xfrm>
        </p:spPr>
        <p:txBody>
          <a:bodyPr/>
          <a:lstStyle/>
          <a:p>
            <a:r>
              <a:rPr lang="fi-FI" dirty="0"/>
              <a:t>Vastusti orjuutta</a:t>
            </a:r>
          </a:p>
          <a:p>
            <a:r>
              <a:rPr lang="fi-FI" dirty="0"/>
              <a:t>Perheviljelmät </a:t>
            </a:r>
          </a:p>
          <a:p>
            <a:r>
              <a:rPr lang="fi-FI" dirty="0"/>
              <a:t>Kehittyvää teollisuusaluetta</a:t>
            </a:r>
          </a:p>
          <a:p>
            <a:r>
              <a:rPr lang="fi-FI" dirty="0"/>
              <a:t>Kaupungit</a:t>
            </a:r>
          </a:p>
          <a:p>
            <a:r>
              <a:rPr lang="fi-FI" dirty="0"/>
              <a:t>Vastusti vapaata ulkomaankauppaa (halusi tullit)</a:t>
            </a:r>
          </a:p>
          <a:p>
            <a:endParaRPr lang="fi-FI" dirty="0"/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3"/>
          </p:nvPr>
        </p:nvSpPr>
        <p:spPr>
          <a:xfrm>
            <a:off x="4572000" y="764704"/>
            <a:ext cx="3600400" cy="792088"/>
          </a:xfrm>
        </p:spPr>
        <p:txBody>
          <a:bodyPr/>
          <a:lstStyle/>
          <a:p>
            <a:r>
              <a:rPr lang="fi-FI" dirty="0"/>
              <a:t>ETELÄ</a:t>
            </a:r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4"/>
          </p:nvPr>
        </p:nvSpPr>
        <p:spPr>
          <a:xfrm>
            <a:off x="4572000" y="1628800"/>
            <a:ext cx="3744415" cy="4619600"/>
          </a:xfrm>
        </p:spPr>
        <p:txBody>
          <a:bodyPr/>
          <a:lstStyle/>
          <a:p>
            <a:r>
              <a:rPr lang="fi-FI" dirty="0"/>
              <a:t>Maatalousvaltainen (tupakka, puuvilla)</a:t>
            </a:r>
          </a:p>
          <a:p>
            <a:r>
              <a:rPr lang="fi-FI" dirty="0"/>
              <a:t>Ei teollisuutta</a:t>
            </a:r>
          </a:p>
          <a:p>
            <a:r>
              <a:rPr lang="fi-FI" dirty="0"/>
              <a:t>Orjuus maanviljelyn elinehto</a:t>
            </a:r>
          </a:p>
          <a:p>
            <a:r>
              <a:rPr lang="fi-FI" dirty="0"/>
              <a:t>Kannatettiin vapaata ulkomaankauppaa</a:t>
            </a:r>
          </a:p>
        </p:txBody>
      </p:sp>
    </p:spTree>
    <p:extLst>
      <p:ext uri="{BB962C8B-B14F-4D97-AF65-F5344CB8AC3E}">
        <p14:creationId xmlns:p14="http://schemas.microsoft.com/office/powerpoint/2010/main" val="4085067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SISÄLLISSOTA</a:t>
            </a:r>
          </a:p>
        </p:txBody>
      </p:sp>
      <p:sp>
        <p:nvSpPr>
          <p:cNvPr id="8" name="Sisällön paikkamerkki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Orjuutta vastustanut Abraham Lincoln presidentiksi 1860.</a:t>
            </a:r>
          </a:p>
          <a:p>
            <a:r>
              <a:rPr lang="fi-FI" dirty="0"/>
              <a:t>Etelävaltioissa pelättiin orjuuden kieltämistä.</a:t>
            </a:r>
          </a:p>
          <a:p>
            <a:r>
              <a:rPr lang="fi-FI" dirty="0"/>
              <a:t>Seitsemän eteläistä osavaltiota erosi unionista.</a:t>
            </a:r>
          </a:p>
          <a:p>
            <a:r>
              <a:rPr lang="fi-FI" dirty="0"/>
              <a:t>Syntyi </a:t>
            </a:r>
            <a:r>
              <a:rPr lang="fi-FI" b="1" dirty="0"/>
              <a:t>Etelävaltioiden konfederaatio </a:t>
            </a:r>
            <a:r>
              <a:rPr lang="fi-FI" dirty="0"/>
              <a:t>ja </a:t>
            </a:r>
            <a:r>
              <a:rPr lang="fi-FI" b="1" dirty="0"/>
              <a:t>Pohjoisvaltioiden unioni</a:t>
            </a:r>
            <a:r>
              <a:rPr lang="fi-FI" dirty="0"/>
              <a:t> </a:t>
            </a:r>
            <a:r>
              <a:rPr lang="fi-FI" dirty="0">
                <a:sym typeface="Wingdings" panose="05000000000000000000" pitchFamily="2" charset="2"/>
              </a:rPr>
              <a:t> SOTA!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84270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88ABB2-CE9E-4F7E-8C75-EE8AEF0F7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Miksi pohjoisvaltiot voittivat sodan?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736D12A-2303-42BA-90BA-04ED67D17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Pohjoinen sai heti sodan alussa saarrettua etelän satamakaupungit.</a:t>
            </a:r>
          </a:p>
          <a:p>
            <a:r>
              <a:rPr lang="fi-FI" dirty="0"/>
              <a:t>Pohjoisessa oli enemmän sotilaita.</a:t>
            </a:r>
          </a:p>
          <a:p>
            <a:r>
              <a:rPr lang="fi-FI" dirty="0"/>
              <a:t>Pohjoisessa oli enemmän tehtaita, joissa voitiin valmistaa sotatarvikkeita.</a:t>
            </a:r>
          </a:p>
          <a:p>
            <a:r>
              <a:rPr lang="fi-FI" dirty="0"/>
              <a:t>Pohjoisessa oli enemmän raudantuotantoa aseiden ja laivojen valmistukseen.</a:t>
            </a:r>
          </a:p>
          <a:p>
            <a:r>
              <a:rPr lang="fi-FI" dirty="0"/>
              <a:t>Pohjoisessa oli enemmän rautateitä joukkojen kuljettamiseen.</a:t>
            </a:r>
          </a:p>
          <a:p>
            <a:r>
              <a:rPr lang="fi-FI" dirty="0"/>
              <a:t>Pohjoisessa asui enemmän ihmisiä.</a:t>
            </a:r>
          </a:p>
        </p:txBody>
      </p:sp>
    </p:spTree>
    <p:extLst>
      <p:ext uri="{BB962C8B-B14F-4D97-AF65-F5344CB8AC3E}">
        <p14:creationId xmlns:p14="http://schemas.microsoft.com/office/powerpoint/2010/main" val="336244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Sodan seurauksia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/>
              <a:t>Pohjoisen taloudellinen ja teollinen ylivoima johti Pohjoisvaltioiden voittoon.</a:t>
            </a:r>
          </a:p>
          <a:p>
            <a:r>
              <a:rPr lang="fi-FI" dirty="0"/>
              <a:t>Sisällissodassa 600 000 kuollutta</a:t>
            </a:r>
          </a:p>
          <a:p>
            <a:r>
              <a:rPr lang="fi-FI" dirty="0"/>
              <a:t>Orjien vapauttaminen</a:t>
            </a:r>
          </a:p>
          <a:p>
            <a:pPr lvl="1"/>
            <a:r>
              <a:rPr lang="fi-FI" dirty="0"/>
              <a:t>vapautettujen mustien asema vaikea</a:t>
            </a:r>
          </a:p>
          <a:p>
            <a:pPr lvl="1"/>
            <a:r>
              <a:rPr lang="fi-FI" dirty="0"/>
              <a:t>rotusorto</a:t>
            </a:r>
          </a:p>
          <a:p>
            <a:pPr lvl="1"/>
            <a:r>
              <a:rPr lang="fi-FI" dirty="0"/>
              <a:t>Etelässä </a:t>
            </a:r>
            <a:r>
              <a:rPr lang="fi-FI" i="1" dirty="0"/>
              <a:t>Ku Klux Klan</a:t>
            </a:r>
            <a:r>
              <a:rPr lang="fi-FI" dirty="0"/>
              <a:t> -järjestö</a:t>
            </a:r>
          </a:p>
          <a:p>
            <a:r>
              <a:rPr lang="fi-FI" dirty="0"/>
              <a:t>Lincolnin ampuminen</a:t>
            </a:r>
          </a:p>
          <a:p>
            <a:pPr lvl="1"/>
            <a:r>
              <a:rPr lang="fi-FI" dirty="0"/>
              <a:t>kostotoimet Etelää vastaan</a:t>
            </a:r>
          </a:p>
          <a:p>
            <a:r>
              <a:rPr lang="fi-FI" dirty="0"/>
              <a:t>Yhtenäinen talousalue</a:t>
            </a:r>
          </a:p>
          <a:p>
            <a:pPr lvl="1"/>
            <a:r>
              <a:rPr lang="fi-FI" dirty="0"/>
              <a:t>Yhdysvalloista suurvalta 1800-l. loppuun mennessä</a:t>
            </a:r>
          </a:p>
        </p:txBody>
      </p:sp>
    </p:spTree>
    <p:extLst>
      <p:ext uri="{BB962C8B-B14F-4D97-AF65-F5344CB8AC3E}">
        <p14:creationId xmlns:p14="http://schemas.microsoft.com/office/powerpoint/2010/main" val="2075496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fi-FI" dirty="0"/>
              <a:t>Tiivistä kymmeneen lauseeseen Yhdysvaltojen historia vuodesta 1776 – 1865 (eli itsenäistymisestä sisällissodan päättymiseen).</a:t>
            </a:r>
          </a:p>
          <a:p>
            <a:pPr algn="ctr"/>
            <a:r>
              <a:rPr lang="fi-FI" dirty="0"/>
              <a:t>Kpl 12 – 14  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Damasti</Template>
  <TotalTime>430</TotalTime>
  <Words>171</Words>
  <Application>Microsoft Office PowerPoint</Application>
  <PresentationFormat>Näytössä katseltava diaesitys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1" baseType="lpstr">
      <vt:lpstr>Arial</vt:lpstr>
      <vt:lpstr>Bookman Old Style</vt:lpstr>
      <vt:lpstr>Rockwell</vt:lpstr>
      <vt:lpstr>Wingdings</vt:lpstr>
      <vt:lpstr>Damask</vt:lpstr>
      <vt:lpstr>14. Yhdysvaltain sisällissota</vt:lpstr>
      <vt:lpstr>PowerPoint-esitys</vt:lpstr>
      <vt:lpstr>SISÄLLISSOTA</vt:lpstr>
      <vt:lpstr>Miksi pohjoisvaltiot voittivat sodan?</vt:lpstr>
      <vt:lpstr>Sodan seurauksia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Orjuus ja Yhdysvaltojen sisällissota</dc:title>
  <dc:creator>Opettaja</dc:creator>
  <cp:lastModifiedBy>Mervi Niskakoski</cp:lastModifiedBy>
  <cp:revision>26</cp:revision>
  <dcterms:created xsi:type="dcterms:W3CDTF">2011-12-07T06:49:02Z</dcterms:created>
  <dcterms:modified xsi:type="dcterms:W3CDTF">2021-01-13T07:50:52Z</dcterms:modified>
</cp:coreProperties>
</file>