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fi-FI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fi-FI" sz="2000"/>
              <a:t>Lisää kuva napsauttamalla kuvaketta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F65D68F2-FB22-490A-B0B7-B77CB40F76A7}" type="datetimeFigureOut">
              <a:rPr lang="fi-FI" smtClean="0"/>
              <a:pPr/>
              <a:t>10.1.2022</a:t>
            </a:fld>
            <a:endParaRPr lang="fi-FI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fi-FI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CA9D141B-9E06-4E09-8B2B-E843B7D2F39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22376" y="3212976"/>
            <a:ext cx="7772400" cy="2584320"/>
          </a:xfrm>
        </p:spPr>
        <p:txBody>
          <a:bodyPr/>
          <a:lstStyle/>
          <a:p>
            <a:r>
              <a:rPr lang="fi-FI" dirty="0"/>
              <a:t>12. Pohjois-Amerikan alkuperäiskansojen elämäntapa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806868"/>
            <a:ext cx="3888432" cy="21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71128"/>
          </a:xfrm>
        </p:spPr>
        <p:txBody>
          <a:bodyPr>
            <a:noAutofit/>
          </a:bodyPr>
          <a:lstStyle/>
          <a:p>
            <a:r>
              <a:rPr lang="fi-FI" sz="3600" dirty="0"/>
              <a:t>Mitä asioita muu maailma on oppinut intiaaneilta?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Uusia ravinto- ja nautintoaineita, kuten tomaatti, tupakka, puuvilla, maissi, pavut, kurpitsa ja peruna </a:t>
            </a:r>
          </a:p>
          <a:p>
            <a:r>
              <a:rPr lang="fi-FI" sz="2400" dirty="0"/>
              <a:t>Lisäksi mokkasiinit, kanootit, purukumi, popcorn</a:t>
            </a:r>
          </a:p>
          <a:p>
            <a:pPr marL="182880" indent="0">
              <a:buNone/>
            </a:pPr>
            <a:endParaRPr lang="fi-FI" sz="2400" dirty="0"/>
          </a:p>
          <a:p>
            <a:r>
              <a:rPr lang="fi-FI" sz="2400" dirty="0"/>
              <a:t>Myöhemmin 1900-luvulla intiaanien kulttuuri, arvot ja esimerkiksi ajatukset luonnonsuojelusta ovat ihastuttaneet laajasti ympäri maailmaa.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9311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000" dirty="0"/>
              <a:t>Kuvaile Pohjois-Amerikan intiaanien elämää.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dirty="0"/>
              <a:t>Ei ollut vain yhdenlaista intiaanielämää: osa  heimoista eli liikkuvaa elämää, osa viljeli maata. </a:t>
            </a:r>
          </a:p>
          <a:p>
            <a:r>
              <a:rPr lang="fi-FI" sz="2000" dirty="0"/>
              <a:t>Intiaanit elivät tiiviissä vuorovaikutuksessa luonnon kanssa.</a:t>
            </a:r>
          </a:p>
          <a:p>
            <a:r>
              <a:rPr lang="fi-FI" sz="2000" dirty="0"/>
              <a:t>Biisoni oli intiaaneille hyvin tärkeä eläin. </a:t>
            </a:r>
          </a:p>
          <a:p>
            <a:endParaRPr lang="fi-FI" sz="2000" dirty="0"/>
          </a:p>
          <a:p>
            <a:endParaRPr lang="fi-FI" sz="2000" dirty="0"/>
          </a:p>
          <a:p>
            <a:r>
              <a:rPr lang="fi-FI" sz="2000" dirty="0"/>
              <a:t>Jotkut intiaaniheimot olivat vihamielisissä väleissä keskenään. </a:t>
            </a:r>
          </a:p>
          <a:p>
            <a:r>
              <a:rPr lang="fi-FI" sz="2000" dirty="0"/>
              <a:t>Jotkut intiaaniheimot taistelivat valkoisia vastaan. </a:t>
            </a:r>
          </a:p>
          <a:p>
            <a:r>
              <a:rPr lang="fi-FI" sz="2000" dirty="0"/>
              <a:t>Osa intiaaniheimoista kävi kauppaa valkoisten kanssa.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86550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51520"/>
          </a:xfrm>
        </p:spPr>
        <p:txBody>
          <a:bodyPr>
            <a:normAutofit fontScale="90000"/>
          </a:bodyPr>
          <a:lstStyle/>
          <a:p>
            <a:r>
              <a:rPr lang="fi-FI" dirty="0"/>
              <a:t>Millä keinoilla eurooppalaiset saivat intiaanien maat?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fi-FI" sz="2400" dirty="0"/>
              <a:t>Sotimalla ja väkivallalla </a:t>
            </a:r>
          </a:p>
          <a:p>
            <a:r>
              <a:rPr lang="fi-FI" sz="2400" dirty="0"/>
              <a:t>Juottamalla intiaanipäälliköt humalaan.</a:t>
            </a:r>
          </a:p>
          <a:p>
            <a:r>
              <a:rPr lang="fi-FI" sz="2400" dirty="0"/>
              <a:t>Säätämällä lakeja ja vetoamalla niihin.</a:t>
            </a:r>
          </a:p>
          <a:p>
            <a:r>
              <a:rPr lang="fi-FI" sz="2400" dirty="0"/>
              <a:t>Kauppaamalla tavaroita velaksi ja sitten vastineeksi vaadittiin maata.</a:t>
            </a:r>
          </a:p>
          <a:p>
            <a:r>
              <a:rPr lang="fi-FI" sz="2400" dirty="0"/>
              <a:t>Intiaaneja kuoli paljon eurooppalaisten tuomiin tauteihin.</a:t>
            </a:r>
          </a:p>
          <a:p>
            <a:r>
              <a:rPr lang="fi-FI" sz="2400" dirty="0"/>
              <a:t>Biisoneiden metsästys aiheutti nälänhätää.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02037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34880" cy="4709120"/>
          </a:xfrm>
        </p:spPr>
        <p:txBody>
          <a:bodyPr>
            <a:normAutofit/>
          </a:bodyPr>
          <a:lstStyle/>
          <a:p>
            <a:r>
              <a:rPr lang="fi-FI" dirty="0"/>
              <a:t>Tiipii</a:t>
            </a:r>
          </a:p>
          <a:p>
            <a:pPr lvl="1"/>
            <a:r>
              <a:rPr lang="fi-FI" dirty="0"/>
              <a:t>Intiaanien teltan kaltainen asumus</a:t>
            </a:r>
          </a:p>
          <a:p>
            <a:r>
              <a:rPr lang="fi-FI" dirty="0"/>
              <a:t>Mokkasiini</a:t>
            </a:r>
          </a:p>
          <a:p>
            <a:pPr lvl="1"/>
            <a:r>
              <a:rPr lang="fi-FI" dirty="0"/>
              <a:t>Intiaanien jalkine</a:t>
            </a:r>
          </a:p>
          <a:p>
            <a:r>
              <a:rPr lang="fi-FI" dirty="0" err="1"/>
              <a:t>Coup</a:t>
            </a:r>
            <a:endParaRPr lang="fi-FI" dirty="0"/>
          </a:p>
          <a:p>
            <a:pPr lvl="1"/>
            <a:r>
              <a:rPr lang="fi-FI" dirty="0"/>
              <a:t>Elävää vihollistaan koskettaneen intiaanin saavutus.</a:t>
            </a:r>
          </a:p>
          <a:p>
            <a:r>
              <a:rPr lang="fi-FI" dirty="0"/>
              <a:t>Tomahawk</a:t>
            </a:r>
          </a:p>
          <a:p>
            <a:pPr lvl="1"/>
            <a:r>
              <a:rPr lang="fi-FI" dirty="0"/>
              <a:t>Intiaanin sotakirves</a:t>
            </a:r>
          </a:p>
          <a:p>
            <a:r>
              <a:rPr lang="fi-FI" dirty="0"/>
              <a:t>Skalpeeraus</a:t>
            </a:r>
          </a:p>
          <a:p>
            <a:pPr lvl="1"/>
            <a:r>
              <a:rPr lang="fi-FI" dirty="0"/>
              <a:t>Vihollisen päänahan ottaminen</a:t>
            </a:r>
          </a:p>
          <a:p>
            <a:endParaRPr lang="fi-FI" dirty="0"/>
          </a:p>
        </p:txBody>
      </p:sp>
      <p:pic>
        <p:nvPicPr>
          <p:cNvPr id="1026" name="Picture 2" descr="C:\Users\Opettaja\AppData\Local\Microsoft\Windows\Temporary Internet Files\Content.IE5\EQD6TG5O\MC900355919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060848"/>
            <a:ext cx="2349544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40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30824" cy="4525963"/>
          </a:xfrm>
        </p:spPr>
        <p:txBody>
          <a:bodyPr>
            <a:normAutofit/>
          </a:bodyPr>
          <a:lstStyle/>
          <a:p>
            <a:r>
              <a:rPr lang="fi-FI" dirty="0"/>
              <a:t>Miten hevoset muuttivat intiaanien elämää?</a:t>
            </a:r>
          </a:p>
          <a:p>
            <a:pPr marL="182880" indent="0">
              <a:buNone/>
            </a:pPr>
            <a:endParaRPr lang="fi-FI" dirty="0"/>
          </a:p>
          <a:p>
            <a:pPr algn="ctr"/>
            <a:r>
              <a:rPr lang="fi-FI" dirty="0"/>
              <a:t>Hevoset mahdollistivat suurempien tavaramäärien kuljettamisen ja metsästysalueiden laajentamisen liikkuvuuden lisääntyessä.</a:t>
            </a:r>
          </a:p>
          <a:p>
            <a:pPr marL="182880" indent="0">
              <a:buNone/>
            </a:pPr>
            <a:endParaRPr lang="fi-FI" dirty="0"/>
          </a:p>
          <a:p>
            <a:pPr marL="182880" indent="0">
              <a:buNone/>
            </a:pP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16832"/>
            <a:ext cx="375835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7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15888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330824" cy="4785395"/>
          </a:xfrm>
        </p:spPr>
        <p:txBody>
          <a:bodyPr/>
          <a:lstStyle/>
          <a:p>
            <a:r>
              <a:rPr lang="fi-FI" dirty="0"/>
              <a:t>Miksi biisonit olivat elintärkeitä intiaaneille?</a:t>
            </a:r>
          </a:p>
          <a:p>
            <a:r>
              <a:rPr lang="fi-FI" dirty="0"/>
              <a:t>Nahoista tehtiin asumuksia, vaatteita ja jalkineita</a:t>
            </a:r>
          </a:p>
          <a:p>
            <a:r>
              <a:rPr lang="fi-FI" dirty="0"/>
              <a:t>Luista ja jänteistä tehtiin aseita ja työkaluja</a:t>
            </a:r>
          </a:p>
          <a:p>
            <a:r>
              <a:rPr lang="fi-FI" dirty="0"/>
              <a:t>Sarvista koristeita</a:t>
            </a:r>
          </a:p>
          <a:p>
            <a:r>
              <a:rPr lang="fi-FI" dirty="0"/>
              <a:t>Ruoka!</a:t>
            </a:r>
          </a:p>
          <a:p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2051" name="Picture 3" descr="C:\Users\Opettaja\AppData\Local\Microsoft\Windows\Temporary Internet Files\Content.IE5\EQD6TG5O\MC9003379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16832"/>
            <a:ext cx="3687399" cy="324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81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Erkkeri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TC010205351[[fn=Karnevaali-teema]]</Template>
  <TotalTime>319</TotalTime>
  <Words>215</Words>
  <Application>Microsoft Office PowerPoint</Application>
  <PresentationFormat>Näytössä katseltava diaesitys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Bodoni MT</vt:lpstr>
      <vt:lpstr>Corbel</vt:lpstr>
      <vt:lpstr>Verdana</vt:lpstr>
      <vt:lpstr>Wingdings 2</vt:lpstr>
      <vt:lpstr>Carnival</vt:lpstr>
      <vt:lpstr>12. Pohjois-Amerikan alkuperäiskansojen elämäntapa </vt:lpstr>
      <vt:lpstr>Mitä asioita muu maailma on oppinut intiaaneilta? </vt:lpstr>
      <vt:lpstr>Kuvaile Pohjois-Amerikan intiaanien elämää. </vt:lpstr>
      <vt:lpstr>Millä keinoilla eurooppalaiset saivat intiaanien maat? 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Intiaanit ja villi länsi</dc:title>
  <dc:creator>Opettaja</dc:creator>
  <cp:lastModifiedBy>Mervi Niskakoski</cp:lastModifiedBy>
  <cp:revision>19</cp:revision>
  <dcterms:created xsi:type="dcterms:W3CDTF">2011-12-01T09:33:11Z</dcterms:created>
  <dcterms:modified xsi:type="dcterms:W3CDTF">2022-01-10T08:16:11Z</dcterms:modified>
</cp:coreProperties>
</file>