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74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0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77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25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9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2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04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12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0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00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04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5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4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4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080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2B0D54-7F41-4979-B200-BA71F6323F0F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A1F30-01E7-4453-BDBA-D3756DE683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82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86704"/>
            <a:ext cx="7052642" cy="437454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21934" y="1988840"/>
            <a:ext cx="5308866" cy="133855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21934" y="1484784"/>
            <a:ext cx="5308866" cy="792088"/>
          </a:xfrm>
        </p:spPr>
        <p:txBody>
          <a:bodyPr>
            <a:noAutofit/>
          </a:bodyPr>
          <a:lstStyle/>
          <a:p>
            <a:r>
              <a:rPr lang="fi-FI" sz="2800" b="1" dirty="0" smtClean="0"/>
              <a:t>16. VIHREÄ KULTA VIE KOHTI VAURAUTTA</a:t>
            </a:r>
            <a:endParaRPr lang="fi-F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z="3200" dirty="0"/>
              <a:t>Suuret nälkävuodet 1867 – 68 </a:t>
            </a:r>
          </a:p>
          <a:p>
            <a:pPr lvl="1"/>
            <a:r>
              <a:rPr lang="fi-FI" sz="3200" dirty="0"/>
              <a:t>yli </a:t>
            </a:r>
            <a:r>
              <a:rPr lang="fi-FI" sz="3200" dirty="0" smtClean="0"/>
              <a:t>100</a:t>
            </a:r>
            <a:r>
              <a:rPr lang="fi-FI" sz="3200" dirty="0"/>
              <a:t> 000 kuollutta</a:t>
            </a:r>
          </a:p>
          <a:p>
            <a:pPr lvl="1"/>
            <a:r>
              <a:rPr lang="fi-FI" sz="3200" dirty="0"/>
              <a:t>kato, nälkä, kerjäläiset, taudit…</a:t>
            </a:r>
          </a:p>
          <a:p>
            <a:pPr>
              <a:buNone/>
            </a:pPr>
            <a:r>
              <a:rPr lang="fi-FI" sz="3200" dirty="0"/>
              <a:t>→ tajuttiin uudistusten tarve!</a:t>
            </a:r>
          </a:p>
          <a:p>
            <a:pPr>
              <a:buNone/>
            </a:pPr>
            <a:endParaRPr lang="fi-FI" sz="3200" dirty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 Mitä uudistuksia Suomessa tehtiin 1800-luvun lopulla?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Kauppa maaseudulla </a:t>
            </a:r>
            <a:r>
              <a:rPr lang="fi-FI" dirty="0" smtClean="0"/>
              <a:t>sallittiin</a:t>
            </a:r>
          </a:p>
          <a:p>
            <a:r>
              <a:rPr lang="fi-FI" dirty="0" smtClean="0"/>
              <a:t>Höyrysahoja </a:t>
            </a:r>
            <a:r>
              <a:rPr lang="fi-FI" dirty="0"/>
              <a:t>sai perustaa </a:t>
            </a:r>
          </a:p>
          <a:p>
            <a:r>
              <a:rPr lang="fi-FI" dirty="0" smtClean="0"/>
              <a:t>Suomelle </a:t>
            </a:r>
            <a:r>
              <a:rPr lang="fi-FI" dirty="0"/>
              <a:t>oma raha, markka (1860) </a:t>
            </a:r>
          </a:p>
          <a:p>
            <a:r>
              <a:rPr lang="fi-FI" dirty="0" smtClean="0"/>
              <a:t>Elinkeinovapauslaki </a:t>
            </a:r>
            <a:r>
              <a:rPr lang="fi-FI" dirty="0"/>
              <a:t>(1879) </a:t>
            </a:r>
          </a:p>
          <a:p>
            <a:r>
              <a:rPr lang="fi-FI" dirty="0" smtClean="0"/>
              <a:t>Liikenneyhteyksien parantaminen</a:t>
            </a:r>
          </a:p>
          <a:p>
            <a:pPr lvl="1"/>
            <a:r>
              <a:rPr lang="fi-FI" dirty="0" smtClean="0"/>
              <a:t>Saimaan </a:t>
            </a:r>
            <a:r>
              <a:rPr lang="fi-FI" dirty="0"/>
              <a:t>kanava (</a:t>
            </a:r>
            <a:r>
              <a:rPr lang="fi-FI" dirty="0" smtClean="0"/>
              <a:t>1856)</a:t>
            </a:r>
          </a:p>
          <a:p>
            <a:pPr lvl="1"/>
            <a:r>
              <a:rPr lang="fi-FI" dirty="0" smtClean="0"/>
              <a:t>Rautatie </a:t>
            </a:r>
            <a:endParaRPr lang="fi-FI" dirty="0"/>
          </a:p>
          <a:p>
            <a:r>
              <a:rPr lang="fi-FI" dirty="0" smtClean="0"/>
              <a:t>Pankkien </a:t>
            </a:r>
            <a:r>
              <a:rPr lang="fi-FI" dirty="0"/>
              <a:t>perustaminen </a:t>
            </a:r>
          </a:p>
          <a:p>
            <a:r>
              <a:rPr lang="fi-FI" dirty="0" smtClean="0"/>
              <a:t>Maatalouden </a:t>
            </a:r>
            <a:r>
              <a:rPr lang="fi-FI" dirty="0"/>
              <a:t>uudistaminen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1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 </a:t>
            </a:r>
            <a:r>
              <a:rPr lang="fi-FI" sz="3100" dirty="0"/>
              <a:t>Mitä hyötyä uudistuksista oli Suomen taloudelle?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Yritysten perustaminen oli helpompaa kuin ennen</a:t>
            </a:r>
            <a:r>
              <a:rPr lang="fi-FI" dirty="0" smtClean="0"/>
              <a:t>.</a:t>
            </a:r>
          </a:p>
          <a:p>
            <a:r>
              <a:rPr lang="fi-FI" dirty="0" smtClean="0"/>
              <a:t>Tehokkaat </a:t>
            </a:r>
            <a:r>
              <a:rPr lang="fi-FI" dirty="0"/>
              <a:t>koneet lisäsivät tuotantoa ja laskivat </a:t>
            </a:r>
            <a:r>
              <a:rPr lang="fi-FI" dirty="0" smtClean="0"/>
              <a:t>tuotantokustannuksia.</a:t>
            </a:r>
          </a:p>
          <a:p>
            <a:r>
              <a:rPr lang="fi-FI" dirty="0" smtClean="0"/>
              <a:t>Suomeen </a:t>
            </a:r>
            <a:r>
              <a:rPr lang="fi-FI" dirty="0"/>
              <a:t>tuli ulkomaisia yrittäjiä, ja pankit antoivat lainaa </a:t>
            </a:r>
            <a:r>
              <a:rPr lang="fi-FI" dirty="0" smtClean="0"/>
              <a:t>yrittäjille.</a:t>
            </a:r>
          </a:p>
          <a:p>
            <a:r>
              <a:rPr lang="fi-FI" dirty="0" smtClean="0"/>
              <a:t>Liikenneyhteyksien </a:t>
            </a:r>
            <a:r>
              <a:rPr lang="fi-FI" dirty="0"/>
              <a:t>paraneminen helpotti kaupankäyntiä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Suomalaisten </a:t>
            </a:r>
            <a:r>
              <a:rPr lang="fi-FI" dirty="0"/>
              <a:t>elintaso nousi. </a:t>
            </a:r>
          </a:p>
          <a:p>
            <a:r>
              <a:rPr lang="fi-FI" dirty="0" smtClean="0"/>
              <a:t>Teollistuminen </a:t>
            </a:r>
            <a:r>
              <a:rPr lang="fi-FI" dirty="0"/>
              <a:t>loi uusia työpaikkoja.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0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i-FI" dirty="0"/>
              <a:t>Mitä tarvitaan teollistumiseen?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492896"/>
            <a:ext cx="7772400" cy="35269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dirty="0" smtClean="0"/>
              <a:t>TYÖVOIMA</a:t>
            </a:r>
            <a:r>
              <a:rPr lang="fi-FI" dirty="0"/>
              <a:t>: muutto- ja elinkeinovapaus 1879</a:t>
            </a:r>
          </a:p>
          <a:p>
            <a:pPr lvl="0"/>
            <a:r>
              <a:rPr lang="fi-FI" dirty="0"/>
              <a:t>RAAKA-AINEET: höyrysahat 1857  </a:t>
            </a:r>
          </a:p>
          <a:p>
            <a:pPr lvl="0"/>
            <a:r>
              <a:rPr lang="fi-FI" dirty="0"/>
              <a:t>ENERGIA: tehtaita ja kaupunkeja koskien </a:t>
            </a:r>
            <a:r>
              <a:rPr lang="fi-FI" dirty="0" smtClean="0"/>
              <a:t> ääreen</a:t>
            </a:r>
            <a:r>
              <a:rPr lang="fi-FI" dirty="0"/>
              <a:t> </a:t>
            </a:r>
          </a:p>
          <a:p>
            <a:pPr lvl="0"/>
            <a:r>
              <a:rPr lang="fi-FI" dirty="0"/>
              <a:t>PÄÄOMAT: oma raha v. 1860, osakeyhtiöt</a:t>
            </a:r>
          </a:p>
          <a:p>
            <a:pPr lvl="0"/>
            <a:r>
              <a:rPr lang="fi-FI" dirty="0"/>
              <a:t>KULKUYHTEYDET: rautatiet, Saimaan kanava</a:t>
            </a:r>
          </a:p>
          <a:p>
            <a:pPr lvl="0"/>
            <a:r>
              <a:rPr lang="fi-FI" dirty="0"/>
              <a:t>TIETOTAITO: kansakouluasetus 1866</a:t>
            </a:r>
          </a:p>
          <a:p>
            <a:pPr marL="0" indent="0">
              <a:buNone/>
            </a:pPr>
            <a:r>
              <a:rPr lang="fi-FI" dirty="0"/>
              <a:t>→ lapset kouluun</a:t>
            </a:r>
            <a:r>
              <a:rPr lang="fi-FI" dirty="0" smtClean="0"/>
              <a:t>!</a:t>
            </a:r>
            <a:endParaRPr lang="fi-FI" dirty="0"/>
          </a:p>
          <a:p>
            <a:pPr lvl="0"/>
            <a:r>
              <a:rPr lang="fi-FI" dirty="0"/>
              <a:t>MARKKINAT: väestön kasvu, rajoitukset pois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1440160"/>
          </a:xfrm>
        </p:spPr>
        <p:txBody>
          <a:bodyPr>
            <a:noAutofit/>
          </a:bodyPr>
          <a:lstStyle/>
          <a:p>
            <a:pPr algn="ctr"/>
            <a:r>
              <a:rPr lang="fi-FI" sz="2800" dirty="0" smtClean="0"/>
              <a:t>Miksi maaseudulta lähdettiin siirtolaisiksi tai kaupunkeihin?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Maaseudulla </a:t>
            </a:r>
            <a:r>
              <a:rPr lang="fi-FI" dirty="0"/>
              <a:t>oli paljon ihmisiä eikä kaikille riittänyt töitä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Palveluspakon </a:t>
            </a:r>
            <a:r>
              <a:rPr lang="fi-FI" dirty="0"/>
              <a:t>poistuminen teki lähdön helpommaksi</a:t>
            </a:r>
            <a:r>
              <a:rPr lang="fi-FI" dirty="0" smtClean="0"/>
              <a:t>.</a:t>
            </a:r>
          </a:p>
          <a:p>
            <a:r>
              <a:rPr lang="fi-FI" dirty="0" smtClean="0"/>
              <a:t>Kaupungit houkuttelivat.</a:t>
            </a:r>
          </a:p>
          <a:p>
            <a:r>
              <a:rPr lang="fi-FI" dirty="0" smtClean="0"/>
              <a:t>Haaveet </a:t>
            </a:r>
            <a:r>
              <a:rPr lang="fi-FI" dirty="0"/>
              <a:t>paremmasta elämästä saivat lähtemään</a:t>
            </a:r>
            <a:r>
              <a:rPr lang="fi-FI" dirty="0" smtClean="0"/>
              <a:t>.</a:t>
            </a:r>
          </a:p>
          <a:p>
            <a:r>
              <a:rPr lang="fi-FI" dirty="0" smtClean="0"/>
              <a:t>Liikenneyhteydet </a:t>
            </a:r>
            <a:r>
              <a:rPr lang="fi-FI" dirty="0"/>
              <a:t>paranivat: säännölliset aikataulut ja halventuneet hinnat houkuttelivat lähtemään.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Viestiyhteyksien paraneminen levitti tietoa uusista työmahdollisuuksista niin kaupungeissa kuin ulkomailla. Edelliset lähtijät kertoivat onnistumisistaan, ja lehdissä houkuteltiin siirtolaisia töihin. Kuva siirtolaiselämästä lienee ollut liian ruusuinen, sillä harva kertoi epäonnistumisistaan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30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Miten teollistuminen vaikutti suomalaisiin?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Syntyi </a:t>
            </a:r>
            <a:r>
              <a:rPr lang="fi-FI" dirty="0"/>
              <a:t>uusia työpaikkoja, mikä antoi nuorille miehille ja naisille mahdollisuuden itsenäiseen elämään ja hyvän aseman saavuttamiseen yhteiskunnassa.</a:t>
            </a:r>
          </a:p>
          <a:p>
            <a:r>
              <a:rPr lang="fi-FI" dirty="0" smtClean="0"/>
              <a:t>Rautatiet </a:t>
            </a:r>
            <a:r>
              <a:rPr lang="fi-FI" dirty="0"/>
              <a:t>helpottivat matkustamista.</a:t>
            </a:r>
          </a:p>
          <a:p>
            <a:r>
              <a:rPr lang="fi-FI" dirty="0" smtClean="0"/>
              <a:t>Ihmisiä </a:t>
            </a:r>
            <a:r>
              <a:rPr lang="fi-FI" dirty="0"/>
              <a:t>muutti kaupunkeihin ja ulkomaille.</a:t>
            </a:r>
          </a:p>
          <a:p>
            <a:r>
              <a:rPr lang="fi-FI" dirty="0" smtClean="0"/>
              <a:t>Elintaso </a:t>
            </a:r>
            <a:r>
              <a:rPr lang="fi-FI" dirty="0"/>
              <a:t>nousi, ja elintasoerot kasvoivat.</a:t>
            </a:r>
          </a:p>
        </p:txBody>
      </p:sp>
    </p:spTree>
    <p:extLst>
      <p:ext uri="{BB962C8B-B14F-4D97-AF65-F5344CB8AC3E}">
        <p14:creationId xmlns:p14="http://schemas.microsoft.com/office/powerpoint/2010/main" val="9403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</TotalTime>
  <Words>238</Words>
  <Application>Microsoft Office PowerPoint</Application>
  <PresentationFormat>Näytössä katseltava diaesitys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Orgaaninen</vt:lpstr>
      <vt:lpstr>   </vt:lpstr>
      <vt:lpstr>PowerPoint-esitys</vt:lpstr>
      <vt:lpstr> Mitä uudistuksia Suomessa tehtiin 1800-luvun lopulla? </vt:lpstr>
      <vt:lpstr> Mitä hyötyä uudistuksista oli Suomen taloudelle?</vt:lpstr>
      <vt:lpstr>Mitä tarvitaan teollistumiseen? </vt:lpstr>
      <vt:lpstr>Miksi maaseudulta lähdettiin siirtolaisiksi tai kaupunkeihin?</vt:lpstr>
      <vt:lpstr>Miten teollistuminen vaikutti suomalaisiin?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 TEOLLISTUMINEN UUDISTAA SUOMEA </dc:title>
  <dc:creator>Valued Acer Customer</dc:creator>
  <cp:lastModifiedBy>Mervi Niskakoski</cp:lastModifiedBy>
  <cp:revision>13</cp:revision>
  <dcterms:created xsi:type="dcterms:W3CDTF">2011-03-24T08:45:37Z</dcterms:created>
  <dcterms:modified xsi:type="dcterms:W3CDTF">2020-02-17T08:50:48Z</dcterms:modified>
</cp:coreProperties>
</file>