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9. Porvariston vuosisata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96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Miksi porvariston asema vahvistui 1800-luvulla?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Porvaristo vaurastui teollistumisen seurauksena. </a:t>
            </a:r>
          </a:p>
          <a:p>
            <a:r>
              <a:rPr lang="fi-FI" dirty="0"/>
              <a:t>Porvariston määrä kasvoi. </a:t>
            </a:r>
          </a:p>
          <a:p>
            <a:r>
              <a:rPr lang="fi-FI" dirty="0"/>
              <a:t>Vaurastuminen toi rohkeutta vaatia valtaa. </a:t>
            </a:r>
          </a:p>
          <a:p>
            <a:r>
              <a:rPr lang="fi-FI" dirty="0"/>
              <a:t>Äänioikeuden myöntäminen miehille lisäsi porvarisväestön valtaa: heitä oli enemmän kuin aatelisia tai papistoa.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56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Mitkä meidänkin elämäntapaamme kuuluvat asiat  ovat peräisin 1800-luvun porvariskulttuurista?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 Monet vapaa-ajanviettotavat </a:t>
            </a:r>
          </a:p>
          <a:p>
            <a:r>
              <a:rPr lang="fi-FI" dirty="0"/>
              <a:t>Kulutuskulttuuri </a:t>
            </a:r>
          </a:p>
          <a:p>
            <a:r>
              <a:rPr lang="fi-FI" dirty="0"/>
              <a:t>Mainostaminen </a:t>
            </a:r>
          </a:p>
          <a:p>
            <a:r>
              <a:rPr lang="fi-FI" dirty="0"/>
              <a:t>Perheen arvostaminen </a:t>
            </a:r>
          </a:p>
          <a:p>
            <a:r>
              <a:rPr lang="fi-FI" dirty="0"/>
              <a:t>Joulukuuset, syntymäpäiväkutsut, lasten teatteriesitykset ja kesäretket</a:t>
            </a:r>
          </a:p>
          <a:p>
            <a:r>
              <a:rPr lang="fi-FI" dirty="0"/>
              <a:t> Romanttisen rakkauden ihannointi</a:t>
            </a:r>
          </a:p>
          <a:p>
            <a:r>
              <a:rPr lang="fi-FI" dirty="0"/>
              <a:t>Työnteon ja vaurastumisen arvostaminen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12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Mikä perheen tehtävä oli porvarillisen ihanteen mukaan?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Perheen tehtävänä oli vaalia hyviä tapoja ja moraalia. </a:t>
            </a:r>
          </a:p>
          <a:p>
            <a:r>
              <a:rPr lang="fi-FI" dirty="0"/>
              <a:t>Tärkeää oli, miltä perhe näytti muiden silmissä. </a:t>
            </a:r>
          </a:p>
          <a:p>
            <a:r>
              <a:rPr lang="fi-FI" dirty="0"/>
              <a:t>Perheen tehtävänä oli kasvattaa lapset porvarillisiin arvoihin.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628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Vertaa </a:t>
            </a:r>
            <a:r>
              <a:rPr lang="fi-FI" dirty="0" err="1"/>
              <a:t>porvaris</a:t>
            </a:r>
            <a:r>
              <a:rPr lang="fi-FI" dirty="0"/>
              <a:t>- ja työväen perheiden elämää toisiinsa.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 Suurimmat erot olisivat asumisen tasossa ja tavaroiden määrässä.</a:t>
            </a:r>
          </a:p>
          <a:p>
            <a:r>
              <a:rPr lang="fi-FI" dirty="0"/>
              <a:t>Porvaristolla oli enemmän vapaa-aikaa. </a:t>
            </a:r>
          </a:p>
          <a:p>
            <a:r>
              <a:rPr lang="fi-FI" dirty="0"/>
              <a:t>Porvarisperheen lapsilla oli mahdollisuus koulunkäyntiin. </a:t>
            </a:r>
          </a:p>
          <a:p>
            <a:r>
              <a:rPr lang="fi-FI" dirty="0"/>
              <a:t>Porvarisperheen elämä oli turvattua. </a:t>
            </a:r>
          </a:p>
          <a:p>
            <a:r>
              <a:rPr lang="fi-FI" dirty="0"/>
              <a:t>Porvarisperheessä isä oli ehdoton perheen pää. </a:t>
            </a:r>
          </a:p>
          <a:p>
            <a:r>
              <a:rPr lang="fi-FI" dirty="0"/>
              <a:t>Porvarisnaiset eivät käyneet tehtaassa töissä tai siivonneet kotiaan. Heillä oli myös lastenhoitajat ja imettäjät. </a:t>
            </a:r>
          </a:p>
          <a:p>
            <a:r>
              <a:rPr lang="fi-FI" dirty="0"/>
              <a:t>Toisaalta työväenkin vapaa-ajan määrä lisääntyi ja lapsilla saattoi olla mahdollisuuksia koulunkäyntiin.</a:t>
            </a:r>
          </a:p>
          <a:p>
            <a:r>
              <a:rPr lang="fi-FI" dirty="0"/>
              <a:t>Työväen lasten oli pakko osallistua työntekoon. </a:t>
            </a:r>
          </a:p>
          <a:p>
            <a:r>
              <a:rPr lang="fi-FI" dirty="0"/>
              <a:t>Työväen perheessä miehen ja naisen asemat olivat ehkä tasavertaisemmat, sillä kumpikin kävi töissä. </a:t>
            </a:r>
          </a:p>
          <a:p>
            <a:r>
              <a:rPr lang="fi-FI" dirty="0"/>
              <a:t>Työväki kadehti ja jäljitteli parhaansa mukaan joitakin porvarisperheiden tapoja.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83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 Miten perhe-elämä on muuttunut 1800-lukuun verrattuna?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Naiset ja miehet ovat tasa-arvoisempia.</a:t>
            </a:r>
          </a:p>
          <a:p>
            <a:r>
              <a:rPr lang="fi-FI" dirty="0"/>
              <a:t>Kodit ovat suurempia, ja tavaroita on enemmän. </a:t>
            </a:r>
          </a:p>
          <a:p>
            <a:r>
              <a:rPr lang="fi-FI" dirty="0"/>
              <a:t>Vapaa-aikaa ja lomia on enemmän. </a:t>
            </a:r>
          </a:p>
          <a:p>
            <a:r>
              <a:rPr lang="fi-FI" dirty="0"/>
              <a:t>Kaikki lapset käyvät koulua. </a:t>
            </a:r>
          </a:p>
          <a:p>
            <a:r>
              <a:rPr lang="fi-FI" dirty="0"/>
              <a:t>Useimmat naiset käyvät töissä, ja lapsia hoidetaan päiväkodeissa. </a:t>
            </a:r>
          </a:p>
          <a:p>
            <a:r>
              <a:rPr lang="fi-FI" dirty="0"/>
              <a:t>Lapset eivät tee työtä.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79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</TotalTime>
  <Words>258</Words>
  <Application>Microsoft Office PowerPoint</Application>
  <PresentationFormat>Laajakuva</PresentationFormat>
  <Paragraphs>36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Orgaaninen</vt:lpstr>
      <vt:lpstr>9. Porvariston vuosisata</vt:lpstr>
      <vt:lpstr>Miksi porvariston asema vahvistui 1800-luvulla? </vt:lpstr>
      <vt:lpstr>Mitkä meidänkin elämäntapaamme kuuluvat asiat  ovat peräisin 1800-luvun porvariskulttuurista? </vt:lpstr>
      <vt:lpstr>Mikä perheen tehtävä oli porvarillisen ihanteen mukaan? </vt:lpstr>
      <vt:lpstr>Vertaa porvaris- ja työväen perheiden elämää toisiinsa. </vt:lpstr>
      <vt:lpstr> Miten perhe-elämä on muuttunut 1800-lukuun verrattuna?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Porvariston vuosisata</dc:title>
  <dc:creator>Mervi Niskakoski</dc:creator>
  <cp:lastModifiedBy>Mervi Niskakoski</cp:lastModifiedBy>
  <cp:revision>4</cp:revision>
  <dcterms:created xsi:type="dcterms:W3CDTF">2017-11-13T07:33:26Z</dcterms:created>
  <dcterms:modified xsi:type="dcterms:W3CDTF">2020-11-03T11:02:20Z</dcterms:modified>
</cp:coreProperties>
</file>