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7D6513-9DAD-4745-91DC-1FA73226F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Ryhmätyö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D39B9C-60A2-4211-8FEB-5A2F6C463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Japani</a:t>
            </a:r>
          </a:p>
        </p:txBody>
      </p:sp>
    </p:spTree>
    <p:extLst>
      <p:ext uri="{BB962C8B-B14F-4D97-AF65-F5344CB8AC3E}">
        <p14:creationId xmlns:p14="http://schemas.microsoft.com/office/powerpoint/2010/main" val="325750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62DE9-F250-4BF3-B38D-66133EDD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Tehkää pareittain esitys yhdestä aiheesta ja opettakaa asia luokalle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A5FE88-BF34-4465-A36F-07073FBB7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Japanilainen yhteiskunta ennen uudistamista</a:t>
            </a:r>
          </a:p>
          <a:p>
            <a:r>
              <a:rPr lang="fi-FI" dirty="0"/>
              <a:t>Samurait </a:t>
            </a:r>
          </a:p>
          <a:p>
            <a:r>
              <a:rPr lang="fi-FI" dirty="0"/>
              <a:t>Japanin avaaminen – tykkiveneitä </a:t>
            </a:r>
            <a:r>
              <a:rPr lang="fi-FI" dirty="0" err="1"/>
              <a:t>Tokionlahdella</a:t>
            </a:r>
            <a:endParaRPr lang="fi-FI" dirty="0"/>
          </a:p>
          <a:p>
            <a:r>
              <a:rPr lang="fi-FI" dirty="0"/>
              <a:t>Japanin tuhkimotarina</a:t>
            </a:r>
          </a:p>
          <a:p>
            <a:r>
              <a:rPr lang="fi-FI" dirty="0"/>
              <a:t>Sotaisa Japani laajentaa alueitaan</a:t>
            </a:r>
          </a:p>
          <a:p>
            <a:r>
              <a:rPr lang="fi-FI" dirty="0"/>
              <a:t>Japani nykyään</a:t>
            </a:r>
          </a:p>
          <a:p>
            <a:r>
              <a:rPr lang="fi-FI" dirty="0"/>
              <a:t>Geishat </a:t>
            </a:r>
          </a:p>
        </p:txBody>
      </p:sp>
    </p:spTree>
    <p:extLst>
      <p:ext uri="{BB962C8B-B14F-4D97-AF65-F5344CB8AC3E}">
        <p14:creationId xmlns:p14="http://schemas.microsoft.com/office/powerpoint/2010/main" val="384107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30</Words>
  <Application>Microsoft Office PowerPoint</Application>
  <PresentationFormat>Laajakuva</PresentationFormat>
  <Paragraphs>10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Orgaaninen</vt:lpstr>
      <vt:lpstr>Ryhmätyö</vt:lpstr>
      <vt:lpstr>Tehkää pareittain esitys yhdestä aiheesta ja opettakaa asia luokalle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Ryhmätyö</dc:title>
  <dc:creator>Mervi Niskakoski</dc:creator>
  <cp:lastModifiedBy>Mervi Niskakoski</cp:lastModifiedBy>
  <cp:revision>1</cp:revision>
  <dcterms:created xsi:type="dcterms:W3CDTF">2021-11-29T16:20:34Z</dcterms:created>
  <dcterms:modified xsi:type="dcterms:W3CDTF">2021-11-29T16:27:20Z</dcterms:modified>
</cp:coreProperties>
</file>