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2" r:id="rId4"/>
    <p:sldId id="264" r:id="rId5"/>
    <p:sldId id="265" r:id="rId6"/>
    <p:sldId id="257" r:id="rId7"/>
    <p:sldId id="259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9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7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4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83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527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9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101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35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49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6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1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1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2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8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E525E4-0C5C-4E87-B569-5F6C56B95340}" type="datetimeFigureOut">
              <a:rPr lang="fi-FI" smtClean="0"/>
              <a:pPr/>
              <a:t>8.9.2020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91E235-0DB5-4606-87C4-A749E512D0B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33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21934" y="1700809"/>
            <a:ext cx="5308866" cy="1626588"/>
          </a:xfrm>
        </p:spPr>
        <p:txBody>
          <a:bodyPr>
            <a:normAutofit fontScale="90000"/>
          </a:bodyPr>
          <a:lstStyle/>
          <a:p>
            <a:r>
              <a:rPr lang="fi-FI" dirty="0"/>
              <a:t>3. </a:t>
            </a:r>
            <a:r>
              <a:rPr lang="fi-FI" sz="4000" dirty="0"/>
              <a:t>KANSALLISUUSAATE MUUTTAA EUROOPPAA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32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80E5BD-2BF2-41B1-BED0-2F9DB011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1. Tee lista nationalisteille tärkeistä asioista.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DA6F0E-EC4E-4DB9-940C-B752767BF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valtio</a:t>
            </a:r>
          </a:p>
          <a:p>
            <a:r>
              <a:rPr lang="fi-FI" dirty="0"/>
              <a:t>oma kieli</a:t>
            </a:r>
          </a:p>
          <a:p>
            <a:r>
              <a:rPr lang="fi-FI" dirty="0"/>
              <a:t>omat kansalliset symbolit (lippu, raha, kansallislaulu)</a:t>
            </a:r>
          </a:p>
          <a:p>
            <a:r>
              <a:rPr lang="fi-FI" dirty="0"/>
              <a:t>oma kulttuuri</a:t>
            </a:r>
          </a:p>
          <a:p>
            <a:r>
              <a:rPr lang="fi-FI" dirty="0"/>
              <a:t>kansan historian arvostus</a:t>
            </a:r>
          </a:p>
        </p:txBody>
      </p:sp>
    </p:spTree>
    <p:extLst>
      <p:ext uri="{BB962C8B-B14F-4D97-AF65-F5344CB8AC3E}">
        <p14:creationId xmlns:p14="http://schemas.microsoft.com/office/powerpoint/2010/main" val="35934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2. Mitä yhteistä Italian ja Saksan yhdistymisessä oli?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Molemmat yhdistyivät 1800-luvulla. </a:t>
            </a:r>
          </a:p>
          <a:p>
            <a:r>
              <a:rPr lang="fi-FI" dirty="0"/>
              <a:t>Alueilla oli paljon pieniä ruhtinaskuntia.</a:t>
            </a:r>
          </a:p>
          <a:p>
            <a:r>
              <a:rPr lang="fi-FI" dirty="0"/>
              <a:t> Yhdistyminen tapahtui sotien kautta.</a:t>
            </a:r>
          </a:p>
        </p:txBody>
      </p:sp>
    </p:spTree>
    <p:extLst>
      <p:ext uri="{BB962C8B-B14F-4D97-AF65-F5344CB8AC3E}">
        <p14:creationId xmlns:p14="http://schemas.microsoft.com/office/powerpoint/2010/main" val="208635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FBE2B4-BA27-4BF5-B4F1-9F7D3740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3. Mitkä asiat nykypäivänä synnyttävät kansallistunnetta?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F578E7-2A81-49EF-B9CB-3E991696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menestys urheilussa ja hyvät urheilijat</a:t>
            </a:r>
          </a:p>
          <a:p>
            <a:r>
              <a:rPr lang="fi-FI" dirty="0"/>
              <a:t>kulttuurialoilla menestyvät kansalaiset: muusikot, taiteilijat...</a:t>
            </a:r>
          </a:p>
          <a:p>
            <a:r>
              <a:rPr lang="fi-FI" dirty="0"/>
              <a:t>kotimaiset tuotteet ja yritykset</a:t>
            </a:r>
          </a:p>
          <a:p>
            <a:r>
              <a:rPr lang="fi-FI" dirty="0"/>
              <a:t>suurtapahtumat</a:t>
            </a:r>
          </a:p>
          <a:p>
            <a:r>
              <a:rPr lang="fi-FI" dirty="0"/>
              <a:t>toimiva ja turvallinen ympäristö ja yhteiskunta</a:t>
            </a:r>
          </a:p>
          <a:p>
            <a:r>
              <a:rPr lang="fi-FI" dirty="0"/>
              <a:t>elokuvat ja televisio-ohjelmat</a:t>
            </a:r>
          </a:p>
          <a:p>
            <a:r>
              <a:rPr lang="fi-FI" dirty="0"/>
              <a:t>pelit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11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AA75EC-F1AF-40D2-BD96-F544E90A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4. Miten kansallistunnetta voidaan käyttää väärin? Mainitse kolme esimerkkiä.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F3D2DB-78E8-4106-B1F8-5AA4E16DA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vähemmistöjen syrjintä tai vainoaminen</a:t>
            </a:r>
          </a:p>
          <a:p>
            <a:r>
              <a:rPr lang="fi-FI" dirty="0"/>
              <a:t> liiallinen oman maan ylistäminen</a:t>
            </a:r>
          </a:p>
          <a:p>
            <a:r>
              <a:rPr lang="fi-FI" dirty="0"/>
              <a:t> väkivaltaiset irrottautumisyritykset toisesta valtiosta</a:t>
            </a:r>
          </a:p>
        </p:txBody>
      </p:sp>
    </p:spTree>
    <p:extLst>
      <p:ext uri="{BB962C8B-B14F-4D97-AF65-F5344CB8AC3E}">
        <p14:creationId xmlns:p14="http://schemas.microsoft.com/office/powerpoint/2010/main" val="364042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NATIONALISMI</a:t>
            </a:r>
          </a:p>
          <a:p>
            <a:pPr marL="109728" indent="0">
              <a:buNone/>
            </a:pPr>
            <a:endParaRPr lang="fi-FI" dirty="0"/>
          </a:p>
          <a:p>
            <a:r>
              <a:rPr lang="fi-FI" dirty="0"/>
              <a:t>syntyi Euroopassa 1800-luvun alkupuolella</a:t>
            </a:r>
          </a:p>
          <a:p>
            <a:r>
              <a:rPr lang="fi-FI" dirty="0"/>
              <a:t>samaan valtioon kuuluvat samalla alueella asuvat ihmiset, joita yhdistävät yhteinen </a:t>
            </a:r>
          </a:p>
          <a:p>
            <a:pPr lvl="1"/>
            <a:r>
              <a:rPr lang="fi-FI" dirty="0"/>
              <a:t>kieli</a:t>
            </a:r>
          </a:p>
          <a:p>
            <a:pPr lvl="1"/>
            <a:r>
              <a:rPr lang="fi-FI" dirty="0"/>
              <a:t>historia</a:t>
            </a:r>
          </a:p>
          <a:p>
            <a:pPr lvl="1"/>
            <a:r>
              <a:rPr lang="fi-FI" dirty="0"/>
              <a:t>tavat</a:t>
            </a:r>
          </a:p>
          <a:p>
            <a:endParaRPr lang="fi-FI" dirty="0"/>
          </a:p>
          <a:p>
            <a:pPr marL="109728" indent="0">
              <a:buNone/>
            </a:pP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9983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PUOLESTA:</a:t>
            </a:r>
          </a:p>
          <a:p>
            <a:pPr marL="109728" indent="0">
              <a:buNone/>
            </a:pPr>
            <a:endParaRPr lang="fi-FI" dirty="0"/>
          </a:p>
          <a:p>
            <a:r>
              <a:rPr lang="fi-FI" dirty="0"/>
              <a:t>Italia, Saksa</a:t>
            </a:r>
          </a:p>
          <a:p>
            <a:r>
              <a:rPr lang="fi-FI" dirty="0"/>
              <a:t>hajanaiset valtiot yhdistyivät ja vahvistuivat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VASTAAN:</a:t>
            </a:r>
          </a:p>
          <a:p>
            <a:pPr marL="109728" indent="0">
              <a:buNone/>
            </a:pPr>
            <a:endParaRPr lang="fi-FI" dirty="0"/>
          </a:p>
          <a:p>
            <a:r>
              <a:rPr lang="fi-FI" dirty="0"/>
              <a:t>Venäjä, Itävalta</a:t>
            </a:r>
          </a:p>
          <a:p>
            <a:r>
              <a:rPr lang="fi-FI" dirty="0"/>
              <a:t>suurten valtioiden alueella asui useita kansallisuuksia, jotka alkoivat vaatia omaa valtiota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96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278</TotalTime>
  <Words>169</Words>
  <Application>Microsoft Office PowerPoint</Application>
  <PresentationFormat>Näytössä katseltava diaesitys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Orgaaninen</vt:lpstr>
      <vt:lpstr>3. KANSALLISUUSAATE MUUTTAA EUROOPPAA</vt:lpstr>
      <vt:lpstr>1. Tee lista nationalisteille tärkeistä asioista.</vt:lpstr>
      <vt:lpstr>2. Mitä yhteistä Italian ja Saksan yhdistymisessä oli?</vt:lpstr>
      <vt:lpstr>3. Mitkä asiat nykypäivänä synnyttävät kansallistunnetta?</vt:lpstr>
      <vt:lpstr>4. Miten kansallistunnetta voidaan käyttää väärin? Mainitse kolme esimerkkiä.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KANSALLISUUSAATE YHDISTÄÄ JA HAJOTTAA</dc:title>
  <dc:creator>Opettaja</dc:creator>
  <cp:lastModifiedBy>Mervi Niskakoski</cp:lastModifiedBy>
  <cp:revision>16</cp:revision>
  <dcterms:created xsi:type="dcterms:W3CDTF">2011-11-03T08:24:09Z</dcterms:created>
  <dcterms:modified xsi:type="dcterms:W3CDTF">2020-09-08T10:23:59Z</dcterms:modified>
</cp:coreProperties>
</file>