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</p:sldIdLst>
  <p:sldSz cx="12192000" cy="685800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9AAC17-A51F-48CA-AC60-24A4E00E74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2. Suomesta tulee osa Venäjän keisarikuntaa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DFC0B76-F59B-4BC6-8308-AAFCDE0E04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179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D085C1-D05F-4431-BB7E-7EC265A0F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Miksi Ranskan suuri vallankumous alkoi?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4704FE-8808-4626-BF55-DB0FF1397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Kansa näki nälkää.  </a:t>
            </a:r>
          </a:p>
          <a:p>
            <a:r>
              <a:rPr lang="fi-FI" dirty="0"/>
              <a:t>Valtion rahat olivat kuluneet sotiin ja kuninkaan ylelliseen elämäntapaan.  </a:t>
            </a:r>
          </a:p>
          <a:p>
            <a:r>
              <a:rPr lang="fi-FI" dirty="0"/>
              <a:t>Kuningas nosti veroja.  </a:t>
            </a:r>
          </a:p>
          <a:p>
            <a:r>
              <a:rPr lang="fi-FI" dirty="0"/>
              <a:t>Kansa oli saanut tarpeekseen epätasa-arvosta.  </a:t>
            </a:r>
          </a:p>
          <a:p>
            <a:r>
              <a:rPr lang="fi-FI" dirty="0"/>
              <a:t>Ranskan kansa oli tyytymätön kuninkaaseen ja aatelistoon.</a:t>
            </a:r>
          </a:p>
        </p:txBody>
      </p:sp>
    </p:spTree>
    <p:extLst>
      <p:ext uri="{BB962C8B-B14F-4D97-AF65-F5344CB8AC3E}">
        <p14:creationId xmlns:p14="http://schemas.microsoft.com/office/powerpoint/2010/main" val="291114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35BD3AC0-FB80-457D-8F97-4AF33FF9E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Sodan taustoja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9818D972-0239-49B4-9BCD-7F19D227C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10243456" cy="3898297"/>
          </a:xfrm>
        </p:spPr>
        <p:txBody>
          <a:bodyPr/>
          <a:lstStyle/>
          <a:p>
            <a:r>
              <a:rPr lang="fi-FI" dirty="0"/>
              <a:t>Vallankumouksen jälkeen sekasorto ja Napoleon valtaan.</a:t>
            </a:r>
          </a:p>
          <a:p>
            <a:r>
              <a:rPr lang="fi-FI" dirty="0"/>
              <a:t>Napoleonin sodat alkoivat, koska Euroopan hallitsijat vastustivat Napoleonia ja vallankumouksen leviämistä.</a:t>
            </a:r>
          </a:p>
          <a:p>
            <a:r>
              <a:rPr lang="fi-FI" dirty="0"/>
              <a:t>Napoleon yritti estää kaupankäynnin brittien saarille, koska Ranska ei onnistunut valloittamaan Isoa-Britanniaa.</a:t>
            </a:r>
          </a:p>
          <a:p>
            <a:r>
              <a:rPr lang="fi-FI" dirty="0"/>
              <a:t>Tilsitin sopimuksessa Ranska ja Venäjä sopivat rauhasta ja muodostivat liiton keskenään vuonna 1807. </a:t>
            </a:r>
          </a:p>
          <a:p>
            <a:r>
              <a:rPr lang="fi-FI" dirty="0"/>
              <a:t>Ruotsi ei liittynyt kauppasaartoon.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0051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C13288-A710-4CB3-8911-FA8C5345A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 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1C312A-E38E-4B6B-944A-FECD67802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a) Venäjä hyökkäsi Ruotsia vastaan Suomen sodassa. </a:t>
            </a:r>
          </a:p>
          <a:p>
            <a:pPr marL="0" indent="0">
              <a:buNone/>
            </a:pPr>
            <a:r>
              <a:rPr lang="fi-FI" dirty="0"/>
              <a:t>b) Suomen alueelle oli vaikeaa lähettää apua, koska oli talvi, oli hankalaa lähettää lisäjoukkoja meren yli Ruotsista ja huoltaa armeijaa.</a:t>
            </a:r>
          </a:p>
        </p:txBody>
      </p:sp>
    </p:spTree>
    <p:extLst>
      <p:ext uri="{BB962C8B-B14F-4D97-AF65-F5344CB8AC3E}">
        <p14:creationId xmlns:p14="http://schemas.microsoft.com/office/powerpoint/2010/main" val="155123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ABA00C-8635-4D9D-9945-6E91C3DA5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sota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77B83D-325F-42CC-A8C5-86FD07B0C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Suomen sodassa vastakkain olivat Ruotsi ja Venäjä ja se käytiin Suomen alueella vuosina 1808–1809.</a:t>
            </a:r>
          </a:p>
          <a:p>
            <a:r>
              <a:rPr lang="fi-FI" dirty="0"/>
              <a:t>Suomen sota päättyi Ruotsin tappioon, koska Ruotsin suunnitelma Suomen puolustamiseksi epäonnistui ja rannikon linnoitukset </a:t>
            </a:r>
            <a:r>
              <a:rPr lang="fi-FI" dirty="0" err="1"/>
              <a:t>Svartholma</a:t>
            </a:r>
            <a:r>
              <a:rPr lang="fi-FI" dirty="0"/>
              <a:t> ja Viapori antautuivat.</a:t>
            </a:r>
          </a:p>
          <a:p>
            <a:r>
              <a:rPr lang="fi-FI" dirty="0"/>
              <a:t>Suomesta tuli sodan jälkeen osa Venäjän keisarikuntaa.</a:t>
            </a:r>
          </a:p>
        </p:txBody>
      </p:sp>
    </p:spTree>
    <p:extLst>
      <p:ext uri="{BB962C8B-B14F-4D97-AF65-F5344CB8AC3E}">
        <p14:creationId xmlns:p14="http://schemas.microsoft.com/office/powerpoint/2010/main" val="6289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D9D7BC-9107-4316-A19E-973134C7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Ruotsi hävisi sodan, koska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969815-55B5-4D02-B6E2-883F6713E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suomalaiset joukot perääntyivät nopeasti</a:t>
            </a:r>
          </a:p>
          <a:p>
            <a:r>
              <a:rPr lang="fi-FI" dirty="0"/>
              <a:t>Viapori antautui lähes taistelutta</a:t>
            </a:r>
          </a:p>
          <a:p>
            <a:r>
              <a:rPr lang="fi-FI" dirty="0"/>
              <a:t>Ruotsista ei tullut keväällä tarpeeksi apujoukkoja.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8869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aninen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181</TotalTime>
  <Words>200</Words>
  <Application>Microsoft Office PowerPoint</Application>
  <PresentationFormat>Laajakuva</PresentationFormat>
  <Paragraphs>24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Orgaaninen</vt:lpstr>
      <vt:lpstr>2. Suomesta tulee osa Venäjän keisarikuntaa</vt:lpstr>
      <vt:lpstr>Miksi Ranskan suuri vallankumous alkoi?</vt:lpstr>
      <vt:lpstr>Sodan taustoja</vt:lpstr>
      <vt:lpstr>Tehtävä 2</vt:lpstr>
      <vt:lpstr>Suomen sota</vt:lpstr>
      <vt:lpstr>Ruotsi hävisi sodan, koska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Suomesta tulee osa Venäjän keisarikuntaa</dc:title>
  <dc:creator>Mervi Niskakoski</dc:creator>
  <cp:lastModifiedBy>Mervi Niskakoski</cp:lastModifiedBy>
  <cp:revision>7</cp:revision>
  <cp:lastPrinted>2026-08-25T09:53:39Z</cp:lastPrinted>
  <dcterms:created xsi:type="dcterms:W3CDTF">2026-08-24T11:15:04Z</dcterms:created>
  <dcterms:modified xsi:type="dcterms:W3CDTF">2026-08-28T07:26:21Z</dcterms:modified>
</cp:coreProperties>
</file>