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yöristetty suorakulmi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yöristetty suorakulmi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Otsikk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0" name="Alaotsikk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sp>
        <p:nvSpPr>
          <p:cNvPr id="19" name="Päivämäärän paikkamerkki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yöristetty suorakulmi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yöristetty suorakulmi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yöristetty suorakulmi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Yhdestä kulmasta pyöristetty suorakulmi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/>
              <a:t>Lisää kuva napsauttamalla kuvaketta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yöristetty suorakulmi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tsikon paikkamerkki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25" name="Päivämäärän paikkamerkki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2E60134-7CF1-47EC-9963-5D50795AE2C7}" type="datetimeFigureOut">
              <a:rPr lang="fi-FI" smtClean="0"/>
              <a:pPr/>
              <a:t>17.8.2026</a:t>
            </a:fld>
            <a:endParaRPr lang="fi-FI"/>
          </a:p>
        </p:txBody>
      </p:sp>
      <p:sp>
        <p:nvSpPr>
          <p:cNvPr id="18" name="Alatunnisteen paikkamerk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08DA2FA-6193-40CD-A0E4-140FC27D5747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22376" y="692696"/>
            <a:ext cx="7017976" cy="2016224"/>
          </a:xfrm>
        </p:spPr>
        <p:txBody>
          <a:bodyPr/>
          <a:lstStyle/>
          <a:p>
            <a:r>
              <a:rPr lang="fi-FI" dirty="0"/>
              <a:t>1. Säädyt ohjaavat ihmisten elämää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F78F2D3-1F83-43AA-8839-869956107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3573016"/>
            <a:ext cx="5112568" cy="2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74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E842F3-C82B-4DE4-BEF4-2E3263C2F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1800-luvun Suomi oli köyhä ja kehittymätön: alueella asui miljoona ihmistä, vain harvat osasivat lukea ja lapsikuolleisuus oli korkea.</a:t>
            </a:r>
          </a:p>
          <a:p>
            <a:endParaRPr lang="fi-FI" dirty="0"/>
          </a:p>
          <a:p>
            <a:r>
              <a:rPr lang="fi-FI" dirty="0"/>
              <a:t>Ihmiset jaettiin neljään säätyyn, jotka olivat talonpojat, porvaristo, papisto ja aatelisto. Suurin osa väestöstä ei kuulunut mihinkään säätyyn.</a:t>
            </a:r>
          </a:p>
          <a:p>
            <a:pPr lvl="1"/>
            <a:r>
              <a:rPr lang="fi-FI" dirty="0"/>
              <a:t>Säätyläisten asema oli parempi kuin säädyttömien asema.</a:t>
            </a:r>
          </a:p>
          <a:p>
            <a:r>
              <a:rPr lang="fi-FI" dirty="0"/>
              <a:t>Suurin osa ihmisistä asui maaseudulla.</a:t>
            </a:r>
          </a:p>
          <a:p>
            <a:pPr lvl="1"/>
            <a:r>
              <a:rPr lang="fi-FI" dirty="0"/>
              <a:t>Ihmiset viljelivät maata elääkseen.</a:t>
            </a:r>
          </a:p>
          <a:p>
            <a:endParaRPr lang="fi-FI" dirty="0"/>
          </a:p>
          <a:p>
            <a:r>
              <a:rPr lang="fi-FI" dirty="0"/>
              <a:t>1800-luvun Suomessa oli tarkat säännöt käytökselle ja rangaistuksia annettiin teoista, joita ei nykyään pidetä rikoksena.</a:t>
            </a:r>
          </a:p>
        </p:txBody>
      </p:sp>
    </p:spTree>
    <p:extLst>
      <p:ext uri="{BB962C8B-B14F-4D97-AF65-F5344CB8AC3E}">
        <p14:creationId xmlns:p14="http://schemas.microsoft.com/office/powerpoint/2010/main" val="279831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E882A4-83E2-47AF-8789-C9FE972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98AE8118-D3E6-41BA-81DF-AE4219FEB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332657"/>
            <a:ext cx="8183880" cy="570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9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i-FI" dirty="0"/>
          </a:p>
          <a:p>
            <a:r>
              <a:rPr lang="fi-FI" b="1" i="1" dirty="0"/>
              <a:t>AATELISTO</a:t>
            </a:r>
          </a:p>
          <a:p>
            <a:r>
              <a:rPr lang="fi-FI" sz="2400" i="1" dirty="0"/>
              <a:t>YLIN LUOKKA</a:t>
            </a:r>
          </a:p>
          <a:p>
            <a:r>
              <a:rPr lang="fi-FI" sz="2400" i="1" dirty="0"/>
              <a:t>RUOTSINKIELINEN</a:t>
            </a:r>
          </a:p>
          <a:p>
            <a:r>
              <a:rPr lang="fi-FI" sz="2400" i="1" dirty="0"/>
              <a:t>KORKEITA VIRKAMIEHIÄ JA UPSEEREITA</a:t>
            </a:r>
          </a:p>
          <a:p>
            <a:pPr marL="0" indent="0">
              <a:buNone/>
            </a:pPr>
            <a:endParaRPr lang="fi-FI" sz="2600" i="1" dirty="0"/>
          </a:p>
          <a:p>
            <a:r>
              <a:rPr lang="fi-FI" b="1" i="1" dirty="0"/>
              <a:t>PAPISTO</a:t>
            </a:r>
          </a:p>
          <a:p>
            <a:r>
              <a:rPr lang="fi-FI" sz="2400" i="1" dirty="0"/>
              <a:t>HOITIVAT KIRKOLLISET TOIMITUKSET</a:t>
            </a:r>
          </a:p>
          <a:p>
            <a:r>
              <a:rPr lang="fi-FI" sz="2400" i="1" dirty="0"/>
              <a:t>HUOLEHTIVAT OPETUKSESTA JA VALVOIVAT SIVEYTTÄ</a:t>
            </a:r>
          </a:p>
          <a:p>
            <a:pPr marL="0" indent="0">
              <a:buNone/>
            </a:pPr>
            <a:endParaRPr lang="fi-FI" sz="2400" i="1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942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b="1" i="1" dirty="0"/>
              <a:t>PORVARISTO</a:t>
            </a:r>
          </a:p>
          <a:p>
            <a:r>
              <a:rPr lang="fi-FI" sz="2400" i="1" dirty="0"/>
              <a:t>KAUPPIAITA JA KÄSITYÖLÄISIÄ</a:t>
            </a:r>
          </a:p>
          <a:p>
            <a:r>
              <a:rPr lang="fi-FI" sz="2400" i="1" dirty="0"/>
              <a:t>ASUIVAT KAUPUNGEISSA</a:t>
            </a:r>
          </a:p>
          <a:p>
            <a:endParaRPr lang="fi-FI" sz="2600" i="1" dirty="0"/>
          </a:p>
          <a:p>
            <a:r>
              <a:rPr lang="fi-FI" b="1" i="1" dirty="0"/>
              <a:t>TALONPOJAT</a:t>
            </a:r>
          </a:p>
          <a:p>
            <a:r>
              <a:rPr lang="fi-FI" sz="2400" i="1" dirty="0"/>
              <a:t>VILJELIVÄT MAASEUDULLA SUKUTILOJAAN</a:t>
            </a:r>
          </a:p>
          <a:p>
            <a:r>
              <a:rPr lang="fi-FI" sz="2400" i="1" dirty="0"/>
              <a:t>ARKI OLI TÄYNNÄ TYÖTÄ</a:t>
            </a:r>
          </a:p>
          <a:p>
            <a:endParaRPr lang="fi-FI" i="1" dirty="0"/>
          </a:p>
          <a:p>
            <a:r>
              <a:rPr lang="fi-FI" b="1" i="1" dirty="0"/>
              <a:t>MUUT (70%)</a:t>
            </a:r>
          </a:p>
          <a:p>
            <a:pPr lvl="1"/>
            <a:r>
              <a:rPr lang="fi-FI" i="1" dirty="0"/>
              <a:t>torpparit, mäkitupalaiset, palkolliset, loiset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990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041788"/>
          </a:xfrm>
        </p:spPr>
        <p:txBody>
          <a:bodyPr>
            <a:normAutofit fontScale="92500" lnSpcReduction="10000"/>
          </a:bodyPr>
          <a:lstStyle/>
          <a:p>
            <a:r>
              <a:rPr lang="fi-FI" b="1" dirty="0" err="1"/>
              <a:t>Omavaraistalous</a:t>
            </a:r>
            <a:r>
              <a:rPr lang="fi-FI" dirty="0"/>
              <a:t>= kaikki tarvittavat tuotteet valmistettiin itse kotona.</a:t>
            </a:r>
          </a:p>
          <a:p>
            <a:r>
              <a:rPr lang="fi-FI" b="1" dirty="0"/>
              <a:t>Taksvärkki</a:t>
            </a:r>
            <a:r>
              <a:rPr lang="fi-FI" dirty="0"/>
              <a:t>= päivätyö (tilanomistajalle maksuksi vuokrasta)</a:t>
            </a:r>
          </a:p>
          <a:p>
            <a:r>
              <a:rPr lang="fi-FI" b="1" dirty="0"/>
              <a:t>Torppari</a:t>
            </a:r>
            <a:r>
              <a:rPr lang="fi-FI" dirty="0"/>
              <a:t>= vuokraviljelijä (maksoi vuokran tekemällä tilanomistajalle taksvärkkiä)</a:t>
            </a:r>
          </a:p>
          <a:p>
            <a:r>
              <a:rPr lang="fi-FI" b="1" dirty="0"/>
              <a:t>Mäkitupalainen</a:t>
            </a:r>
            <a:r>
              <a:rPr lang="fi-FI" dirty="0"/>
              <a:t>= maatyöläinen, joka maksoi torpan ja perunamaan taksvärkkitöinä</a:t>
            </a:r>
          </a:p>
          <a:p>
            <a:r>
              <a:rPr lang="fi-FI" b="1" dirty="0"/>
              <a:t>Loinen</a:t>
            </a:r>
            <a:r>
              <a:rPr lang="fi-FI" dirty="0"/>
              <a:t>= köyhä ihminen, jolla ei ollut omaa asuntoa; asui toisten nurkissa</a:t>
            </a:r>
          </a:p>
          <a:p>
            <a:r>
              <a:rPr lang="fi-FI" b="1" dirty="0"/>
              <a:t>Porvari</a:t>
            </a:r>
            <a:r>
              <a:rPr lang="fi-FI" dirty="0"/>
              <a:t>= kaupungissa asuva kauppias tai käsityöläinen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ltarusko">
  <a:themeElements>
    <a:clrScheme name="Horisontti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Iltarusk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Iltarus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186</Words>
  <Application>Microsoft Office PowerPoint</Application>
  <PresentationFormat>Näytössä katseltava diaesitys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Verdana</vt:lpstr>
      <vt:lpstr>Wingdings 2</vt:lpstr>
      <vt:lpstr>Iltarusko</vt:lpstr>
      <vt:lpstr>1. Säädyt ohjaavat ihmisten elämää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ELÄMÄÄ SÄÄTY-YHTEISKUNNASSA</dc:title>
  <dc:creator>oppilas</dc:creator>
  <cp:lastModifiedBy>Mervi Niskakoski</cp:lastModifiedBy>
  <cp:revision>11</cp:revision>
  <dcterms:created xsi:type="dcterms:W3CDTF">2011-09-07T11:44:30Z</dcterms:created>
  <dcterms:modified xsi:type="dcterms:W3CDTF">2026-08-17T06:50:35Z</dcterms:modified>
</cp:coreProperties>
</file>