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8"/>
    <p:restoredTop sz="94663"/>
  </p:normalViewPr>
  <p:slideViewPr>
    <p:cSldViewPr snapToGrid="0" snapToObjects="1">
      <p:cViewPr varScale="1">
        <p:scale>
          <a:sx n="63" d="100"/>
          <a:sy n="63" d="100"/>
        </p:scale>
        <p:origin x="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B7F9-4855-4640-AA7C-FB73ACD908D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8981F-65CC-460E-91FA-A8EDD5EA29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9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E186E5-F311-1947-8706-817B9868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61B45-022B-6844-9CB1-8CC26BD2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DC180-19CB-8D43-918D-73EC6CF3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A02810-B575-834D-82D6-C4CEA2D4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F8575-CD09-4340-B537-9602434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1C5F9-130E-DA4B-B168-EA28E6E2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9698D3-6687-D147-91B0-A99F3DB14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0C40B-6A01-114B-87B9-21E9B0F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DF134-0731-974B-887F-BC7C6A8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F6781-7AE4-BC46-8676-FE72610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175DF6-3449-3145-8CA3-EB008D7D0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5BFA36-C581-A240-BC46-6AFCE671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4148A6-7589-7E49-BE04-72F7A916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6448E-6D8A-E946-AECB-C1967C0F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D86BE-9D1E-E34A-8E60-E53B764C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44FBF-4964-5B4D-AF23-466B7C37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E1B89-39A8-784C-9187-7E3F3E69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0C835-B1A3-A544-A329-8DE9224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FC9DF-00BB-584C-BEC7-3BF0398B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F7D06F-D73F-864C-80C8-FA6190BB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C9735-0CE9-924B-8D51-454735DB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849AB8-EC7E-2B49-AE86-A5038860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00143D-581E-1E42-86FF-F80A4C2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467FD6-EAEB-994C-ADF0-4FE39A24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CA2A0-FD3D-AA49-BD47-6A308FE4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D2141-4BBA-AD4E-8262-176B20D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2ED7D-2F3B-E541-A232-7007B67C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8DC58A-6091-2345-8DBB-AFFAD484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0FEA97-32F5-9248-860C-ED821438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5AD401-25D4-A646-A17C-FD5FE1D6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2B58D5-78DA-C343-A8D9-756B4BDB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4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BD2A5-E950-9A40-8376-F0FF821F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F6128E-36B7-C443-A15D-AC16145F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521917-87DC-3E43-A459-392F157D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08ED8B-C26D-314D-94C9-AD8D7123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4A1F5F-F643-2A4F-889B-D7649DF2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62925F-8730-7440-A663-E0A09A0B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A0BDDC-8B31-5646-8DF1-34A35717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8777BCA-1746-6B47-BAB8-70294265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2B1F2-8D3E-774C-855D-5231877A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519D10-1B67-5546-97ED-7FD1B24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F9ACD-4686-6046-BEAB-1FD443FD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670C3F5-ECE4-4A48-BE23-3DA8E71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1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941EA6-71B6-F84C-88D8-1198B3C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BF31EE-312F-2E47-B8C2-039BBA6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847A58-E9C6-AE46-A483-759493D8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3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AEA60-9DDE-E24D-8C35-EA2CB653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5AA13-DEF9-4B40-B222-90D7485E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330EFA-FADE-A340-888F-1E458EA1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A30E1A-11FE-6743-9772-178BC70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3039F6-7F0C-8E48-8A51-C8E9FA02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99700E-A84C-7549-B315-5D99C63B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32AD4-A12E-9348-BA28-F8DDD2C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4542B4-4E2A-B64D-A191-602CB403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87EB17-5B95-0744-B5EA-9C6439EE3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DFAF43-790C-684A-9599-57EAA14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89AD4A-8767-164D-A5CC-ABEF12F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C02CC5-D5D8-0144-8F85-E41DE81A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7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1DC039-F8E1-2045-9936-83A252A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AA8394-759F-9F44-83A0-57D41449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44BD41-D6CD-F34B-847F-5AF3C8E1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EF508-16EC-8C43-98F5-9AEBE65BD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067355-9C5A-F34A-AF8B-8FA7F1069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04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A69C18-232B-EB45-92CC-792051254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7562"/>
            <a:ext cx="9144000" cy="2682876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 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4.13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Psyykkista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̈ hyvinvointia on suojeltava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ympäristökriisien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aikakaudella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latin typeface="+mn-lt"/>
              </a:rPr>
              <a:t>Ydinsisältö</a:t>
            </a:r>
          </a:p>
        </p:txBody>
      </p:sp>
    </p:spTree>
    <p:extLst>
      <p:ext uri="{BB962C8B-B14F-4D97-AF65-F5344CB8AC3E}">
        <p14:creationId xmlns:p14="http://schemas.microsoft.com/office/powerpoint/2010/main" val="273362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2FCB21FC-8382-4902-98BD-85B056C21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230" y="1313665"/>
            <a:ext cx="6225540" cy="4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9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5657E7-9296-254F-A049-9B0F6F1A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374"/>
            <a:ext cx="10515600" cy="1325563"/>
          </a:xfrm>
        </p:spPr>
        <p:txBody>
          <a:bodyPr/>
          <a:lstStyle/>
          <a:p>
            <a:r>
              <a:rPr lang="fi-FI" dirty="0"/>
              <a:t>Ympäristöahdistus aiheuttaa monenlaisia tunteita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1F25AF-7342-744B-A5A4-27B720B62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487"/>
            <a:ext cx="10515600" cy="3529013"/>
          </a:xfrm>
        </p:spPr>
        <p:txBody>
          <a:bodyPr/>
          <a:lstStyle/>
          <a:p>
            <a:r>
              <a:rPr lang="fi-FI" dirty="0"/>
              <a:t>Ympäristöahdistus voidaan määritellä vaikeiksi tunteiksi, joita ympäristötuhot aiheuttavat.</a:t>
            </a:r>
          </a:p>
          <a:p>
            <a:pPr lvl="1"/>
            <a:r>
              <a:rPr lang="fi-FI" dirty="0"/>
              <a:t>Ilmastoahdistus on osa ympäristöahdistusta.</a:t>
            </a:r>
          </a:p>
          <a:p>
            <a:r>
              <a:rPr lang="fi-FI" dirty="0"/>
              <a:t>Ahdistus on seurausta kokemuksesta, ettei pysty itse vaikuttamaan ympärillä tapahtuviin muutoksiin tai etteivät muut toimi riittävällä tavalla.</a:t>
            </a:r>
          </a:p>
          <a:p>
            <a:r>
              <a:rPr lang="fi-FI" dirty="0"/>
              <a:t>Ympäristöahdistusta ei itsessään määritellä mielenterveyden häiriöksi, sillä se on ymmärrettävä reaktio ympäristöongelmiin.</a:t>
            </a:r>
          </a:p>
        </p:txBody>
      </p:sp>
    </p:spTree>
    <p:extLst>
      <p:ext uri="{BB962C8B-B14F-4D97-AF65-F5344CB8AC3E}">
        <p14:creationId xmlns:p14="http://schemas.microsoft.com/office/powerpoint/2010/main" val="69187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7D833E6-B19F-4607-B548-DED34D7A6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477" y="924561"/>
            <a:ext cx="7035046" cy="52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8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211B4A-30E2-4E46-A7B3-9FF44B18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224"/>
            <a:ext cx="10515600" cy="1325563"/>
          </a:xfrm>
        </p:spPr>
        <p:txBody>
          <a:bodyPr/>
          <a:lstStyle/>
          <a:p>
            <a:r>
              <a:rPr lang="fi-FI" dirty="0"/>
              <a:t>Ympäristöahdistus voi muuttua vakavaksi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2A308B-744D-D54B-B992-FAFF7E7F1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801"/>
            <a:ext cx="10515600" cy="4351338"/>
          </a:xfrm>
        </p:spPr>
        <p:txBody>
          <a:bodyPr/>
          <a:lstStyle/>
          <a:p>
            <a:r>
              <a:rPr lang="fi-FI" dirty="0"/>
              <a:t>Jos oireet muuttuvat vaikeiksi ja ne lamauttavat toimintakykyä, voi kyseessä olla mielenterveyden häiriö.</a:t>
            </a:r>
          </a:p>
          <a:p>
            <a:pPr lvl="1"/>
            <a:r>
              <a:rPr lang="fi-FI" dirty="0"/>
              <a:t>Kyseessä voi olla mieliala- tai ahdistuneisuushäiriö.</a:t>
            </a:r>
          </a:p>
          <a:p>
            <a:r>
              <a:rPr lang="fi-FI" dirty="0"/>
              <a:t>Ilmastoanoreksia tai ilmasto-ortoreksia tarkoittaa pakonomaista oman hiilijalanjäljen pienentämistä.</a:t>
            </a:r>
          </a:p>
          <a:p>
            <a:r>
              <a:rPr lang="fi-FI" dirty="0"/>
              <a:t>Vaikeat ympäristötunteet voivat myös pahentaa aikaisempia häiriöitä (esim. masennusta).</a:t>
            </a:r>
          </a:p>
        </p:txBody>
      </p:sp>
    </p:spTree>
    <p:extLst>
      <p:ext uri="{BB962C8B-B14F-4D97-AF65-F5344CB8AC3E}">
        <p14:creationId xmlns:p14="http://schemas.microsoft.com/office/powerpoint/2010/main" val="37861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649350-B7E0-FB44-9497-8EE7F66F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fi-FI" dirty="0"/>
              <a:t>Keinoja ympäristöahdistuksen käsittelyyn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2D4F16-F664-3B43-9E88-119B4CC0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3263"/>
            <a:ext cx="10515600" cy="4351338"/>
          </a:xfrm>
        </p:spPr>
        <p:txBody>
          <a:bodyPr/>
          <a:lstStyle/>
          <a:p>
            <a:r>
              <a:rPr lang="fi-FI" dirty="0"/>
              <a:t>Tunteista ja ahdistuksesta on puhuttava.</a:t>
            </a:r>
          </a:p>
          <a:p>
            <a:r>
              <a:rPr lang="fi-FI" dirty="0"/>
              <a:t>Aktiivinen toiminta ja hyvän tekeminen vähentävät ahdistuksen kokemusta.</a:t>
            </a:r>
          </a:p>
          <a:p>
            <a:r>
              <a:rPr lang="fi-FI" dirty="0"/>
              <a:t>Hallintakeinojen ja tunnetaitojen kehittäminen</a:t>
            </a:r>
          </a:p>
          <a:p>
            <a:r>
              <a:rPr lang="fi-FI" dirty="0" err="1"/>
              <a:t>Resilienssin</a:t>
            </a:r>
            <a:r>
              <a:rPr lang="fi-FI" dirty="0"/>
              <a:t> vahvistaminen</a:t>
            </a:r>
          </a:p>
          <a:p>
            <a:r>
              <a:rPr lang="fi-FI" dirty="0"/>
              <a:t>Merkityksellisyyden kokemuksen vahvistaminen</a:t>
            </a:r>
          </a:p>
        </p:txBody>
      </p:sp>
    </p:spTree>
    <p:extLst>
      <p:ext uri="{BB962C8B-B14F-4D97-AF65-F5344CB8AC3E}">
        <p14:creationId xmlns:p14="http://schemas.microsoft.com/office/powerpoint/2010/main" val="151315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35FFB81-8156-4329-BEDA-9A75A8460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390" y="995426"/>
            <a:ext cx="3665220" cy="513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7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145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Skeema 1   4.13 Psyykkistä hyvinvointia on suojeltava ympäristökriisien aikakaudella  Ydinsisältö</vt:lpstr>
      <vt:lpstr>PowerPoint-esitys</vt:lpstr>
      <vt:lpstr>Ympäristöahdistus aiheuttaa monenlaisia tunteita</vt:lpstr>
      <vt:lpstr>PowerPoint-esitys</vt:lpstr>
      <vt:lpstr>Ympäristöahdistus voi muuttua vakavaksi</vt:lpstr>
      <vt:lpstr>Keinoja ympäristöahdistuksen käsittelyyn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4.14 Hyvinvoinnissa kietoutuvat yhteen psyykkiset,  biologiset, sosiaaliset ja kulttuuriset tekijät  Ydinsisältö</dc:title>
  <dc:creator>Sokratous, Hanna</dc:creator>
  <cp:lastModifiedBy>Demo Publishing</cp:lastModifiedBy>
  <cp:revision>28</cp:revision>
  <dcterms:created xsi:type="dcterms:W3CDTF">2020-11-04T14:23:58Z</dcterms:created>
  <dcterms:modified xsi:type="dcterms:W3CDTF">2020-11-20T13:18:38Z</dcterms:modified>
</cp:coreProperties>
</file>