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8"/>
    <p:restoredTop sz="94663"/>
  </p:normalViewPr>
  <p:slideViewPr>
    <p:cSldViewPr snapToGrid="0" snapToObjects="1">
      <p:cViewPr varScale="1">
        <p:scale>
          <a:sx n="63" d="100"/>
          <a:sy n="63" d="100"/>
        </p:scale>
        <p:origin x="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F3B7F9-4855-4640-AA7C-FB73ACD908D1}" type="datetimeFigureOut">
              <a:rPr lang="fi-FI" smtClean="0"/>
              <a:t>20.11.2020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E8981F-65CC-460E-91FA-A8EDD5EA29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7983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E186E5-F311-1947-8706-817B986873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5661B45-022B-6844-9CB1-8CC26BD2B5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E5DC180-19CB-8D43-918D-73EC6CF3A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F375-CC2A-E446-BA1B-B223CB48BEE1}" type="datetimeFigureOut">
              <a:rPr lang="fi-FI" smtClean="0"/>
              <a:t>20.11.2020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7A02810-B575-834D-82D6-C4CEA2D48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D6F8575-CD09-4340-B537-960243465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75886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01C5F9-130E-DA4B-B168-EA28E6E21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A9698D3-6687-D147-91B0-A99F3DB14B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240C40B-6A01-114B-87B9-21E9B0F5A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F375-CC2A-E446-BA1B-B223CB48BEE1}" type="datetimeFigureOut">
              <a:rPr lang="fi-FI" smtClean="0"/>
              <a:t>20.11.2020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56DF134-0731-974B-887F-BC7C6A87F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7BF6781-7AE4-BC46-8676-FE7261075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284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79175DF6-3449-3145-8CA3-EB008D7D01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C5BFA36-C581-A240-BC46-6AFCE671FE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94148A6-7589-7E49-BE04-72F7A9166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F375-CC2A-E446-BA1B-B223CB48BEE1}" type="datetimeFigureOut">
              <a:rPr lang="fi-FI" smtClean="0"/>
              <a:t>20.11.2020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2D6448E-6D8A-E946-AECB-C1967C0F2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F0D86BE-9D1E-E34A-8E60-E53B764CF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30759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C544FBF-4964-5B4D-AF23-466B7C378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E5E1B89-39A8-784C-9187-7E3F3E695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600C835-B1A3-A544-A329-8DE922449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F375-CC2A-E446-BA1B-B223CB48BEE1}" type="datetimeFigureOut">
              <a:rPr lang="fi-FI" smtClean="0"/>
              <a:t>20.11.2020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E8FC9DF-00BB-584C-BEC7-3BF0398B1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AF7D06F-D73F-864C-80C8-FA6190BB9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495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55C9735-0CE9-924B-8D51-454735DBE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1849AB8-EC7E-2B49-AE86-A503886091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D00143D-581E-1E42-86FF-F80A4C262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F375-CC2A-E446-BA1B-B223CB48BEE1}" type="datetimeFigureOut">
              <a:rPr lang="fi-FI" smtClean="0"/>
              <a:t>20.11.2020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3467FD6-EAEB-994C-ADF0-4FE39A244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12CA2A0-FD3D-AA49-BD47-6A308FE40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7999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CBD2141-4BBA-AD4E-8262-176B20D11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272ED7D-2F3B-E541-A232-7007B67C57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E8DC58A-6091-2345-8DBB-AFFAD48481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D0FEA97-32F5-9248-860C-ED8214388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F375-CC2A-E446-BA1B-B223CB48BEE1}" type="datetimeFigureOut">
              <a:rPr lang="fi-FI" smtClean="0"/>
              <a:t>20.11.2020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E5AD401-25D4-A646-A17C-FD5FE1D60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02B58D5-78DA-C343-A8D9-756B4BDB1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2481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39BD2A5-E950-9A40-8376-F0FF821FF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2F6128E-36B7-C443-A15D-AC16145FA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C521917-87DC-3E43-A459-392F157D3A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EE08ED8B-C26D-314D-94C9-AD8D712328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DC4A1F5F-F643-2A4F-889B-D7649DF20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162925F-8730-7440-A663-E0A09A0B9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F375-CC2A-E446-BA1B-B223CB48BEE1}" type="datetimeFigureOut">
              <a:rPr lang="fi-FI" smtClean="0"/>
              <a:t>20.11.2020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CFA0BDDC-8B31-5646-8DF1-34A357176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78777BCA-1746-6B47-BAB8-702942653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7630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BF2B1F2-8D3E-774C-855D-5231877A9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0519D10-1B67-5546-97ED-7FD1B24AF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F375-CC2A-E446-BA1B-B223CB48BEE1}" type="datetimeFigureOut">
              <a:rPr lang="fi-FI" smtClean="0"/>
              <a:t>20.11.2020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6CF9ACD-4686-6046-BEAB-1FD443FD1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670C3F5-ECE4-4A48-BE23-3DA8E7152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3125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86941EA6-71B6-F84C-88D8-1198B3C3E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F375-CC2A-E446-BA1B-B223CB48BEE1}" type="datetimeFigureOut">
              <a:rPr lang="fi-FI" smtClean="0"/>
              <a:t>20.11.2020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BEBF31EE-312F-2E47-B8C2-039BBA610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9B847A58-E9C6-AE46-A483-759493D88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96358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16AEA60-9DDE-E24D-8C35-EA2CB6534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5C5AA13-DEF9-4B40-B222-90D7485E8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B330EFA-FADE-A340-888F-1E458EA14C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3A30E1A-11FE-6743-9772-178BC706C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F375-CC2A-E446-BA1B-B223CB48BEE1}" type="datetimeFigureOut">
              <a:rPr lang="fi-FI" smtClean="0"/>
              <a:t>20.11.2020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D3039F6-7F0C-8E48-8A51-C8E9FA021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399700E-A84C-7549-B315-5D99C63B4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6600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8A32AD4-A12E-9348-BA28-F8DDD2C9C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614542B4-4E2A-B64D-A191-602CB40356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B87EB17-5B95-0744-B5EA-9C6439EE3C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DDFAF43-790C-684A-9599-57EAA148E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F375-CC2A-E446-BA1B-B223CB48BEE1}" type="datetimeFigureOut">
              <a:rPr lang="fi-FI" smtClean="0"/>
              <a:t>20.11.2020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189AD4A-8767-164D-A5CC-ABEF12F72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5C02CC5-D5D8-0144-8F85-E41DE81AA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2770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51DC039-F8E1-2045-9936-83A252A1B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FAA8394-759F-9F44-83A0-57D41449D4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F44BD41-D6CD-F34B-847F-5AF3C8E193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8F375-CC2A-E446-BA1B-B223CB48BEE1}" type="datetimeFigureOut">
              <a:rPr lang="fi-FI" smtClean="0"/>
              <a:t>20.11.2020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77EF508-16EC-8C43-98F5-9AEBE65BDC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E067355-9C5A-F34A-AF8B-8FA7F10692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3044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A69C18-232B-EB45-92CC-792051254D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87562"/>
            <a:ext cx="9144000" cy="2682876"/>
          </a:xfrm>
        </p:spPr>
        <p:txBody>
          <a:bodyPr>
            <a:noAutofit/>
          </a:bodyPr>
          <a:lstStyle/>
          <a:p>
            <a:r>
              <a:rPr lang="fi-FI" sz="32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Skeema 1 </a:t>
            </a:r>
            <a:br>
              <a:rPr lang="fi-FI" sz="32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br>
              <a:rPr lang="fi-FI" sz="32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fi-FI" sz="32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4.13 </a:t>
            </a:r>
            <a:r>
              <a:rPr lang="fi-FI" sz="3200" b="1" dirty="0" err="1">
                <a:solidFill>
                  <a:schemeClr val="accent5">
                    <a:lumMod val="75000"/>
                  </a:schemeClr>
                </a:solidFill>
                <a:latin typeface="+mn-lt"/>
              </a:rPr>
              <a:t>Psyykkista</a:t>
            </a:r>
            <a:r>
              <a:rPr lang="fi-FI" sz="32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̈ hyvinvointia on suojeltava </a:t>
            </a:r>
            <a:r>
              <a:rPr lang="fi-FI" sz="3200" b="1" dirty="0" err="1">
                <a:solidFill>
                  <a:schemeClr val="accent5">
                    <a:lumMod val="75000"/>
                  </a:schemeClr>
                </a:solidFill>
                <a:latin typeface="+mn-lt"/>
              </a:rPr>
              <a:t>ympäristökriisien</a:t>
            </a:r>
            <a:r>
              <a:rPr lang="fi-FI" sz="32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 aikakaudella</a:t>
            </a:r>
            <a:br>
              <a:rPr lang="fi-FI" sz="32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br>
              <a:rPr lang="fi-FI" sz="32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fi-FI" sz="3200" b="1" dirty="0">
                <a:latin typeface="+mn-lt"/>
              </a:rPr>
              <a:t>Ydinsisältö</a:t>
            </a:r>
          </a:p>
        </p:txBody>
      </p:sp>
    </p:spTree>
    <p:extLst>
      <p:ext uri="{BB962C8B-B14F-4D97-AF65-F5344CB8AC3E}">
        <p14:creationId xmlns:p14="http://schemas.microsoft.com/office/powerpoint/2010/main" val="2733620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2FCB21FC-8382-4902-98BD-85B056C215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3230" y="1313665"/>
            <a:ext cx="6225540" cy="4962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798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35657E7-9296-254F-A049-9B0F6F1AA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1374"/>
            <a:ext cx="10515600" cy="1325563"/>
          </a:xfrm>
        </p:spPr>
        <p:txBody>
          <a:bodyPr/>
          <a:lstStyle/>
          <a:p>
            <a:r>
              <a:rPr lang="fi-FI" dirty="0"/>
              <a:t>Ympäristöahdistus aiheuttaa monenlaisia tunteita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31F25AF-7342-744B-A5A4-27B720B62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76487"/>
            <a:ext cx="10515600" cy="3529013"/>
          </a:xfrm>
        </p:spPr>
        <p:txBody>
          <a:bodyPr/>
          <a:lstStyle/>
          <a:p>
            <a:r>
              <a:rPr lang="fi-FI" dirty="0"/>
              <a:t>Ympäristöahdistus voidaan määritellä vaikeiksi tunteiksi, joita ympäristötuhot aiheuttavat.</a:t>
            </a:r>
          </a:p>
          <a:p>
            <a:pPr lvl="1"/>
            <a:r>
              <a:rPr lang="fi-FI" dirty="0"/>
              <a:t>Ilmastoahdistus on osa ympäristöahdistusta.</a:t>
            </a:r>
          </a:p>
          <a:p>
            <a:r>
              <a:rPr lang="fi-FI" dirty="0"/>
              <a:t>Ahdistus on seurausta kokemuksesta, ettei pysty itse vaikuttamaan ympärillä tapahtuviin muutoksiin tai etteivät muut toimi riittävällä tavalla.</a:t>
            </a:r>
          </a:p>
          <a:p>
            <a:r>
              <a:rPr lang="fi-FI" dirty="0"/>
              <a:t>Ympäristöahdistusta ei itsessään määritellä mielenterveyden häiriöksi, sillä se on ymmärrettävä reaktio ympäristöongelmiin.</a:t>
            </a:r>
          </a:p>
        </p:txBody>
      </p:sp>
    </p:spTree>
    <p:extLst>
      <p:ext uri="{BB962C8B-B14F-4D97-AF65-F5344CB8AC3E}">
        <p14:creationId xmlns:p14="http://schemas.microsoft.com/office/powerpoint/2010/main" val="691874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37D833E6-B19F-4607-B548-DED34D7A69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8477" y="924561"/>
            <a:ext cx="7035046" cy="529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581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3211B4A-30E2-4E46-A7B3-9FF44B18D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7224"/>
            <a:ext cx="10515600" cy="1325563"/>
          </a:xfrm>
        </p:spPr>
        <p:txBody>
          <a:bodyPr/>
          <a:lstStyle/>
          <a:p>
            <a:r>
              <a:rPr lang="fi-FI" dirty="0"/>
              <a:t>Ympäristöahdistus voi muuttua vakavaksi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A2A308B-744D-D54B-B992-FAFF7E7F1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5801"/>
            <a:ext cx="10515600" cy="4351338"/>
          </a:xfrm>
        </p:spPr>
        <p:txBody>
          <a:bodyPr/>
          <a:lstStyle/>
          <a:p>
            <a:r>
              <a:rPr lang="fi-FI" dirty="0"/>
              <a:t>Jos oireet muuttuvat vaikeiksi ja ne lamauttavat toimintakykyä, voi kyseessä olla mielenterveyden häiriö.</a:t>
            </a:r>
          </a:p>
          <a:p>
            <a:pPr lvl="1"/>
            <a:r>
              <a:rPr lang="fi-FI" dirty="0"/>
              <a:t>Kyseessä voi olla mieliala- tai ahdistuneisuushäiriö.</a:t>
            </a:r>
          </a:p>
          <a:p>
            <a:r>
              <a:rPr lang="fi-FI" dirty="0"/>
              <a:t>Ilmastoanoreksia tai ilmasto-ortoreksia tarkoittaa pakonomaista oman hiilijalanjäljen pienentämistä.</a:t>
            </a:r>
          </a:p>
          <a:p>
            <a:r>
              <a:rPr lang="fi-FI" dirty="0"/>
              <a:t>Vaikeat ympäristötunteet voivat myös pahentaa aikaisempia häiriöitä (esim. masennusta).</a:t>
            </a:r>
          </a:p>
        </p:txBody>
      </p:sp>
    </p:spTree>
    <p:extLst>
      <p:ext uri="{BB962C8B-B14F-4D97-AF65-F5344CB8AC3E}">
        <p14:creationId xmlns:p14="http://schemas.microsoft.com/office/powerpoint/2010/main" val="378611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B649350-B7E0-FB44-9497-8EE7F66FC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7700"/>
            <a:ext cx="10515600" cy="1325563"/>
          </a:xfrm>
        </p:spPr>
        <p:txBody>
          <a:bodyPr/>
          <a:lstStyle/>
          <a:p>
            <a:r>
              <a:rPr lang="fi-FI" dirty="0"/>
              <a:t>Keinoja ympäristöahdistuksen käsittelyyn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E2D4F16-F664-3B43-9E88-119B4CC0D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3263"/>
            <a:ext cx="10515600" cy="4351338"/>
          </a:xfrm>
        </p:spPr>
        <p:txBody>
          <a:bodyPr/>
          <a:lstStyle/>
          <a:p>
            <a:r>
              <a:rPr lang="fi-FI" dirty="0"/>
              <a:t>Tunteista ja ahdistuksesta on puhuttava.</a:t>
            </a:r>
          </a:p>
          <a:p>
            <a:r>
              <a:rPr lang="fi-FI" dirty="0"/>
              <a:t>Aktiivinen toiminta ja hyvän tekeminen vähentävät ahdistuksen kokemusta.</a:t>
            </a:r>
          </a:p>
          <a:p>
            <a:r>
              <a:rPr lang="fi-FI" dirty="0"/>
              <a:t>Hallintakeinojen ja tunnetaitojen kehittäminen</a:t>
            </a:r>
          </a:p>
          <a:p>
            <a:r>
              <a:rPr lang="fi-FI" dirty="0" err="1"/>
              <a:t>Resilienssin</a:t>
            </a:r>
            <a:r>
              <a:rPr lang="fi-FI" dirty="0"/>
              <a:t> vahvistaminen</a:t>
            </a:r>
          </a:p>
          <a:p>
            <a:r>
              <a:rPr lang="fi-FI" dirty="0"/>
              <a:t>Merkityksellisyyden kokemuksen vahvistaminen</a:t>
            </a:r>
          </a:p>
        </p:txBody>
      </p:sp>
    </p:spTree>
    <p:extLst>
      <p:ext uri="{BB962C8B-B14F-4D97-AF65-F5344CB8AC3E}">
        <p14:creationId xmlns:p14="http://schemas.microsoft.com/office/powerpoint/2010/main" val="1513153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835FFB81-8156-4329-BEDA-9A75A8460E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3390" y="995426"/>
            <a:ext cx="3665220" cy="5131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178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145</Words>
  <Application>Microsoft Office PowerPoint</Application>
  <PresentationFormat>Laajakuva</PresentationFormat>
  <Paragraphs>17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Office-teema</vt:lpstr>
      <vt:lpstr>Skeema 1   4.13 Psyykkistä hyvinvointia on suojeltava ympäristökriisien aikakaudella  Ydinsisältö</vt:lpstr>
      <vt:lpstr>PowerPoint-esitys</vt:lpstr>
      <vt:lpstr>Ympäristöahdistus aiheuttaa monenlaisia tunteita</vt:lpstr>
      <vt:lpstr>PowerPoint-esitys</vt:lpstr>
      <vt:lpstr>Ympäristöahdistus voi muuttua vakavaksi</vt:lpstr>
      <vt:lpstr>Keinoja ympäristöahdistuksen käsittelyyn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Skeema 1  4.14 Hyvinvoinnissa kietoutuvat yhteen psyykkiset,  biologiset, sosiaaliset ja kulttuuriset tekijät  Ydinsisältö</dc:title>
  <dc:creator>Sokratous, Hanna</dc:creator>
  <cp:lastModifiedBy>Demo Publishing</cp:lastModifiedBy>
  <cp:revision>28</cp:revision>
  <dcterms:created xsi:type="dcterms:W3CDTF">2020-11-04T14:23:58Z</dcterms:created>
  <dcterms:modified xsi:type="dcterms:W3CDTF">2020-11-20T13:18:38Z</dcterms:modified>
</cp:coreProperties>
</file>