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8"/>
    <p:restoredTop sz="94663"/>
  </p:normalViewPr>
  <p:slideViewPr>
    <p:cSldViewPr snapToGrid="0" snapToObjects="1">
      <p:cViewPr varScale="1">
        <p:scale>
          <a:sx n="63" d="100"/>
          <a:sy n="63" d="100"/>
        </p:scale>
        <p:origin x="7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F3B7F9-4855-4640-AA7C-FB73ACD908D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E8981F-65CC-460E-91FA-A8EDD5EA29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798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E186E5-F311-1947-8706-817B98687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85661B45-022B-6844-9CB1-8CC26BD2B5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E5DC180-19CB-8D43-918D-73EC6CF3A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7A02810-B575-834D-82D6-C4CEA2D48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D6F8575-CD09-4340-B537-96024346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5886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01C5F9-130E-DA4B-B168-EA28E6E21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5A9698D3-6687-D147-91B0-A99F3DB14B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240C40B-6A01-114B-87B9-21E9B0F5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6DF134-0731-974B-887F-BC7C6A87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7BF6781-7AE4-BC46-8676-FE726107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28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79175DF6-3449-3145-8CA3-EB008D7D01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C5BFA36-C581-A240-BC46-6AFCE671F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4148A6-7589-7E49-BE04-72F7A9166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2D6448E-6D8A-E946-AECB-C1967C0F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0D86BE-9D1E-E34A-8E60-E53B764CF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30759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544FBF-4964-5B4D-AF23-466B7C37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E5E1B89-39A8-784C-9187-7E3F3E695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600C835-B1A3-A544-A329-8DE92244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E8FC9DF-00BB-584C-BEC7-3BF0398B1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F7D06F-D73F-864C-80C8-FA6190BB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495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5C9735-0CE9-924B-8D51-454735DBE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849AB8-EC7E-2B49-AE86-A50388609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D00143D-581E-1E42-86FF-F80A4C262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467FD6-EAEB-994C-ADF0-4FE39A24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12CA2A0-FD3D-AA49-BD47-6A308FE40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799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CBD2141-4BBA-AD4E-8262-176B20D11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72ED7D-2F3B-E541-A232-7007B67C57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E8DC58A-6091-2345-8DBB-AFFAD48481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D0FEA97-32F5-9248-860C-ED8214388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E5AD401-25D4-A646-A17C-FD5FE1D6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02B58D5-78DA-C343-A8D9-756B4BDB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2481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39BD2A5-E950-9A40-8376-F0FF821FF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2F6128E-36B7-C443-A15D-AC16145FA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C521917-87DC-3E43-A459-392F157D3A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E08ED8B-C26D-314D-94C9-AD8D712328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C4A1F5F-F643-2A4F-889B-D7649DF20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C162925F-8730-7440-A663-E0A09A0B9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FA0BDDC-8B31-5646-8DF1-34A357176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78777BCA-1746-6B47-BAB8-702942653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630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2B1F2-8D3E-774C-855D-5231877A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0519D10-1B67-5546-97ED-7FD1B24AF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6CF9ACD-4686-6046-BEAB-1FD443FD1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670C3F5-ECE4-4A48-BE23-3DA8E7152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2312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6941EA6-71B6-F84C-88D8-1198B3C3E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EBF31EE-312F-2E47-B8C2-039BBA610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B847A58-E9C6-AE46-A483-759493D88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6358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16AEA60-9DDE-E24D-8C35-EA2CB6534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5C5AA13-DEF9-4B40-B222-90D7485E8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B330EFA-FADE-A340-888F-1E458EA14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3A30E1A-11FE-6743-9772-178BC706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3039F6-7F0C-8E48-8A51-C8E9FA021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399700E-A84C-7549-B315-5D99C63B4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660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A32AD4-A12E-9348-BA28-F8DDD2C9C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14542B4-4E2A-B64D-A191-602CB40356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B87EB17-5B95-0744-B5EA-9C6439EE3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DDFAF43-790C-684A-9599-57EAA148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89AD4A-8767-164D-A5CC-ABEF12F72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5C02CC5-D5D8-0144-8F85-E41DE81AA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7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51DC039-F8E1-2045-9936-83A252A1B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FAA8394-759F-9F44-83A0-57D41449D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F44BD41-D6CD-F34B-847F-5AF3C8E193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8F375-CC2A-E446-BA1B-B223CB48BEE1}" type="datetimeFigureOut">
              <a:rPr lang="fi-FI" smtClean="0"/>
              <a:t>20.11.2020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77EF508-16EC-8C43-98F5-9AEBE65BDC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E067355-9C5A-F34A-AF8B-8FA7F10692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F37E5-3BB0-0A4E-8FB5-797DC985EF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304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ZoIIkWoqLw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213339"/>
            <a:ext cx="9144000" cy="4431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>
              <a:buClr>
                <a:schemeClr val="dk1"/>
              </a:buClr>
              <a:buSzPts val="3240"/>
            </a:pP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Skeema 1</a:t>
            </a: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4.13 </a:t>
            </a:r>
            <a:r>
              <a:rPr lang="fi-FI" sz="32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Psyykkista</a:t>
            </a: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̈ hyvinvointia on suojeltava </a:t>
            </a:r>
            <a:r>
              <a:rPr lang="fi-FI" sz="3200" b="1" dirty="0" err="1">
                <a:solidFill>
                  <a:schemeClr val="accent5">
                    <a:lumMod val="75000"/>
                  </a:schemeClr>
                </a:solidFill>
                <a:latin typeface="+mn-lt"/>
              </a:rPr>
              <a:t>ympäristökriisien</a:t>
            </a:r>
            <a: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 aikakaudella </a:t>
            </a: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</a:br>
            <a:r>
              <a:rPr lang="fi-FI" sz="2800" b="1" dirty="0">
                <a:latin typeface="+mn-lt"/>
              </a:rPr>
              <a:t>Motivointi 1: Ilmastokriisin aiheuttamat tunteet yhdessä pohtien </a:t>
            </a:r>
            <a:br>
              <a:rPr lang="fi-FI" sz="3200" b="1" dirty="0">
                <a:solidFill>
                  <a:schemeClr val="accent5">
                    <a:lumMod val="75000"/>
                  </a:schemeClr>
                </a:solidFill>
              </a:rPr>
            </a:br>
            <a:endParaRPr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Video ilmastokriisin aiheuttamista tunteista</a:t>
            </a:r>
            <a:endParaRPr dirty="0"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2006599"/>
            <a:ext cx="10515600" cy="4170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/>
              <a:t>Katsokaa </a:t>
            </a:r>
            <a:r>
              <a:rPr lang="fi-FI" u="sng" dirty="0">
                <a:solidFill>
                  <a:schemeClr val="hlink"/>
                </a:solidFill>
                <a:hlinkClick r:id="rId3"/>
              </a:rPr>
              <a:t>video kestävään kehitykseen liittyvistä tunteista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fi-FI" dirty="0"/>
              <a:t>Tehkää lista kaikista erilaisista tunteista, joita ilmastokriisi voi aiheuttaa.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 dirty="0"/>
              <a:t>Mitkä tunteista vievät toimintaan ja eteenpäin?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fi-FI" dirty="0"/>
              <a:t>Mitkä tunteista lamauttavat ja pysäyttävät?</a:t>
            </a: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isällön paikkamerkki 4">
            <a:extLst>
              <a:ext uri="{FF2B5EF4-FFF2-40B4-BE49-F238E27FC236}">
                <a16:creationId xmlns:a16="http://schemas.microsoft.com/office/drawing/2014/main" id="{D655F13A-5032-477C-A0B2-C9D8C09998A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434088" y="823725"/>
            <a:ext cx="5323823" cy="521055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62</Words>
  <Application>Microsoft Office PowerPoint</Application>
  <PresentationFormat>Laajakuva</PresentationFormat>
  <Paragraphs>7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Office-teema</vt:lpstr>
      <vt:lpstr>Skeema 1  4.13 Psyykkistä hyvinvointia on suojeltava ympäristökriisien aikakaudella   Motivointi 1: Ilmastokriisin aiheuttamat tunteet yhdessä pohtien  </vt:lpstr>
      <vt:lpstr>Video ilmastokriisin aiheuttamista tunteista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Skeema 1  4.14 Hyvinvoinnissa kietoutuvat yhteen psyykkiset,  biologiset, sosiaaliset ja kulttuuriset tekijät  Ydinsisältö</dc:title>
  <dc:creator>Sokratous, Hanna</dc:creator>
  <cp:lastModifiedBy>Demo Publishing</cp:lastModifiedBy>
  <cp:revision>18</cp:revision>
  <dcterms:created xsi:type="dcterms:W3CDTF">2020-11-04T14:23:58Z</dcterms:created>
  <dcterms:modified xsi:type="dcterms:W3CDTF">2020-11-20T12:58:53Z</dcterms:modified>
</cp:coreProperties>
</file>