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7B0436-1852-52AA-FD8E-11D7DD46E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FDEA548-2396-9CCA-DE15-0A34EFD55F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F4B46BD-8EA8-0616-2B83-9E85B2A7F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9B63-80CA-49E9-BE7A-76C49B9403CD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048C819-75EE-2D2E-4312-DF824A78D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A5D731-5AD5-495E-1E9F-53625E31B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D40A-9E01-47B0-812F-A8FAE48A1F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621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F06090-35B5-8B30-89AC-BEFA9F41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CF45ABB-4762-6815-3906-7928AC946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D24906D-4302-37B9-9199-7DE8508F6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9B63-80CA-49E9-BE7A-76C49B9403CD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B8792E-27FA-DC8F-7854-0A0A2622E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F97DBD8-0B22-2491-DCA3-11DA5824B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D40A-9E01-47B0-812F-A8FAE48A1F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3209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484CB9A-FE85-361D-A1F7-C7AEA2AC7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88A103B-250F-CA79-9092-5906B94CB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C62ACF3-47B6-307B-46A8-9E985C36B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9B63-80CA-49E9-BE7A-76C49B9403CD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579DF2-8E50-44B8-AB86-37FC44494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861883B-C32B-1EEA-1D3C-B44164D7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D40A-9E01-47B0-812F-A8FAE48A1F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96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674A4-48C3-287D-1070-115560B46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B77B13-D65F-45E2-2B1D-C05AB37CB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2CF678-C3E7-B960-2349-3B70C05DC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9B63-80CA-49E9-BE7A-76C49B9403CD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9920FC-A57F-BB99-5A03-BFC8507CF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C51BE96-814E-57C8-F082-D2C70B4BF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D40A-9E01-47B0-812F-A8FAE48A1F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90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10268A-A922-9770-6425-A912D6CF2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551EEEA-CB83-67A8-B1E5-B735EC15D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E3D25E-013C-3437-FCE8-F374886A6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9B63-80CA-49E9-BE7A-76C49B9403CD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923B832-63D3-1F4F-254E-57C88E990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673DA53-CC31-C78B-29C0-10959CCAE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D40A-9E01-47B0-812F-A8FAE48A1F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022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63C491-E5BB-95BA-99D3-E38CE3637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2E8F7C-A21F-64F2-592F-52B4767BB2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9FA53F0-5410-1FF2-1DB2-A304A88052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B35BB7-7068-5616-7297-87D610E8F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9B63-80CA-49E9-BE7A-76C49B9403CD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429CD9E-0B8C-1D21-7821-5EDDDFA31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99EBB8E-1328-C8AA-61C8-CBC5DA06F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D40A-9E01-47B0-812F-A8FAE48A1F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803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2148A6-23B2-5B8C-F46B-620A75C26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C652813-0609-5160-0037-4A1047B91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BF891BE-7A72-E726-4B51-1D6B84E39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71C52A0-32BF-186E-C3C3-004EF7647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2A4F196-DBCF-2CC5-35CD-073EA85E6C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21E678A-3294-1741-B1C9-69AF3C4FA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9B63-80CA-49E9-BE7A-76C49B9403CD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2F4A50C-01E0-9DD4-8949-537F17AE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1DFCDD2-5946-B8F7-48CD-87F1391A1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D40A-9E01-47B0-812F-A8FAE48A1F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077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318153-2C08-EB6C-CA6E-BAD495829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79DA7D5-0608-27CA-CB9D-8FDC98226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9B63-80CA-49E9-BE7A-76C49B9403CD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2C355FA-E889-FAF3-10F2-4CA2E177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5B32C4C-3CF1-7858-B30A-D18696774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D40A-9E01-47B0-812F-A8FAE48A1F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3230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0CE3C6D-A322-9656-23CF-F942264E8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9B63-80CA-49E9-BE7A-76C49B9403CD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F915761-65D5-6FD8-0838-C0CE9A317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FEAA61D-FB8F-DC6E-1193-6913D26F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D40A-9E01-47B0-812F-A8FAE48A1F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201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D66DA9-EAC3-545E-F209-16AE0E72D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186E5E-73E0-C043-EB6B-74D238CEE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0B8E3FB-DF36-63C3-9772-AC2E406E8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8F32C11-A253-D5D7-1664-0A251E836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9B63-80CA-49E9-BE7A-76C49B9403CD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F69E695-42AF-1D99-70D7-7FB093388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7F1A8AC-F772-A501-C346-481C890E1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D40A-9E01-47B0-812F-A8FAE48A1F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989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8F2912-EED8-2E48-C990-949CC2ECD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CCCB0AC-BBC1-6869-2441-AD9C3CF56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6643472-1243-F450-D535-301ADEDF9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8126CC0-0A9E-9C70-2349-04210A9F3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9B63-80CA-49E9-BE7A-76C49B9403CD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14E7718-FB7D-85F4-4639-B99C68BF4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D1E360C-0719-7639-CECE-4D32606DD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D40A-9E01-47B0-812F-A8FAE48A1F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284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CA450E2-2BB2-78FB-FCDF-C0BBA0969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BC02978-AC97-F0CC-A027-C5625CA5F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8C280E9-DF7A-0BFD-527A-A9FCC626E7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F9B63-80CA-49E9-BE7A-76C49B9403CD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5A1450A-904A-A5FB-2257-136E7B5299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6D5CD7-0C26-3E50-1821-5223690F7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BD40A-9E01-47B0-812F-A8FAE48A1F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563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E0860C9-6E66-6C76-EFDD-63A6B4D51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fi-FI" dirty="0"/>
              <a:t>TOIMINNANOHJAUS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53FF47F-B000-A1C8-74A4-3B36BDB352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fi-FI" dirty="0"/>
              <a:t>KESKUSTELUA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413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4105DEA-AC4E-0289-D52B-02F927982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endParaRPr lang="fi-FI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354B059-0FCF-F00C-3194-B2DD307F9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fi-FI" b="0" i="0">
                <a:effectLst/>
                <a:latin typeface="Open Sans" panose="020B0606030504020204" pitchFamily="34" charset="0"/>
              </a:rPr>
              <a:t>Lue ensin oppikirjasta alakappale 8.7. Työmuisti ja toiminnanohjaus. </a:t>
            </a:r>
            <a:r>
              <a:rPr lang="fi-FI">
                <a:latin typeface="Open Sans" panose="020B0606030504020204" pitchFamily="34" charset="0"/>
              </a:rPr>
              <a:t>Juttele tämän jälkeen pienessä ryhmässä:</a:t>
            </a:r>
            <a:endParaRPr lang="fi-FI" b="0" i="0">
              <a:effectLst/>
              <a:latin typeface="Open Sans" panose="020B06060305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b="0" i="0">
                <a:effectLst/>
                <a:latin typeface="Open Sans" panose="020B0606030504020204" pitchFamily="34" charset="0"/>
              </a:rPr>
              <a:t>Missä arkielämän tilanteissa olet viimeksi käyttänyt toiminnanohjauksen taitoja?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0" i="0">
                <a:effectLst/>
                <a:latin typeface="Open Sans" panose="020B0606030504020204" pitchFamily="34" charset="0"/>
              </a:rPr>
              <a:t>Millaisissa tilanteissa inhibitio on erityisen vaikeaa ja mikä sitä puolestaan tukee?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0" i="0">
                <a:effectLst/>
                <a:latin typeface="Open Sans" panose="020B0606030504020204" pitchFamily="34" charset="0"/>
              </a:rPr>
              <a:t>Millaisten asioiden kohdalla pystyy tekemään vaihtamista ja milloin se puolestaan on tarkkaavaisuudelle liian haastavaa?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249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</Words>
  <Application>Microsoft Office PowerPoint</Application>
  <PresentationFormat>Laajakuva</PresentationFormat>
  <Paragraphs>6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Office-teema</vt:lpstr>
      <vt:lpstr>TOIMINNANOHJAUS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TOIMINNANOHJAUS</dc:title>
  <dc:creator>Sanna Sainio</dc:creator>
  <cp:lastModifiedBy>Sanna Sainio</cp:lastModifiedBy>
  <cp:revision>1</cp:revision>
  <cp:lastPrinted>2023-11-09T14:06:54Z</cp:lastPrinted>
  <dcterms:created xsi:type="dcterms:W3CDTF">2023-11-09T14:02:48Z</dcterms:created>
  <dcterms:modified xsi:type="dcterms:W3CDTF">2023-11-09T14:07:47Z</dcterms:modified>
</cp:coreProperties>
</file>