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520487-8A85-4DFF-BA3C-C125935FC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671F499-2CC4-4056-B243-268ECE8EC3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A00F7F-6F01-49E1-B5AC-9F88B8B0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04846F-8F90-4392-BE0A-F10CC755F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344003-8591-4323-B6E4-637607C9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049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CA9DDD-4E02-40CE-A04D-EDEB5CE9E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EEFAA45-9557-41C2-A4E9-BD1E9CD81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77B41E-07C7-46C3-B717-315740051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4DE33D-0E29-45F8-8925-8801D9EFB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1778F4-EBAA-463F-ACB6-3F1434D5B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79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27E1EB-9CEF-4714-BA21-D47E96761B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4EA21ED-B2F3-486D-872B-7BB105BEE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B89A52-9C8D-489A-97B1-FF2C0C9A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61F774-A2F7-4567-8F22-350F7A988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33B794-EFFE-4B50-B9FD-5547DA1EE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01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D6B145-1BC1-4301-81ED-4EE3769EF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25028C-CCA6-4B3A-8377-3C51F221A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4727DB-3188-428F-8364-E7F224E76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84EC2F-010F-455C-A2B2-B5B37976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9968F3-8236-4378-9298-0D25F6A24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82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B1AC27-6001-4A60-836E-AE9EBA5F6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4E8F8D5-6944-4CAF-A6ED-70046BFD3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23F0B1-2563-4E43-B398-1C27B4666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ECFEF9-BAF7-4E19-BB73-4E3A8E671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45C98A-9B69-48BE-A4A8-7455F2780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94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BCDC4B-F81A-4324-ADFA-83629AA51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7FB081-CCEC-496C-B903-E50B3F81F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0E0A20C-93F7-4F14-A239-91F061BA03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837D8E-14D3-443D-B370-E684E249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418A58-FF1D-47BB-BF7A-9A13D03C5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E9A364-DBE5-42D0-949A-5B8D1257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43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CAB2A4-07AB-4AE8-98CD-B08ACC77A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E479B6-1584-4E01-BDAA-E3A03992B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3ACC72-28BE-409A-A466-0ECBA3F54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BE4D1F-F31E-4C26-8575-94D437CDE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9FA270F-55FE-4241-B373-CD6B4A7F09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1AB4EE8-037D-41A8-9B22-C604E9AE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A189EF-D00A-46C5-A525-01B88E69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2243946-12AD-4F93-84B2-F098E2A3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623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2A9C2F-00FE-4B0F-9CA2-FB688A302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A738095-2A6A-4FC0-820B-5ABB5B3BE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613619F-843B-426D-B9D5-DF983F4B7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5E2AA25-4850-40BF-8A90-38CCA07C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364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EACB44-8EA8-43C6-A207-D87F527A5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08D2F7-74E2-4E1B-9B25-DC2A69AE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5D7B4E3-10D0-4C21-B7BF-67C34914C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406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7A72F0-426A-4BCC-A446-5EF805AB4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D5FD78-9B9E-4F03-B7A1-F50F16825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570BD0-09E5-4915-8238-745D113D6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0E2B380-9AC6-4279-B01B-214567F7B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BA4F68C-7272-4B05-90F9-5BA54AEE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226D45D-7A50-4F32-BAEC-20EF902F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034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F640E5-AB89-4D4D-8EE0-9EB5A86F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A3B0BD0-E405-4534-B931-5F1015E6F9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4AAD945-E29F-4113-BB36-610578A8B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EB5EA0-CF34-4AA9-B675-9783BD46B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DA05B36-FC01-479B-ABBA-1C822DCD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773506-A165-4499-95B3-792BDCEC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592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6E3FE90-3EF0-4D0C-A2A2-03562C05A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2D9152C-F308-458C-A54B-6CD6C0BBA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D8D673-EEC3-4151-9954-8F3B5BEB9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53791-CA8F-4123-A8D0-FCFD2BD9B83B}" type="datetimeFigureOut">
              <a:rPr lang="fi-FI" smtClean="0"/>
              <a:t>4.10.2022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CBFCBB-7FE3-48A4-83DB-59242BA9B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525974-DD8F-4790-AF1D-7F11FA8B3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DF649-E541-4182-8DE0-98B2EA5BF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77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680FAF-2EA9-49ED-A961-3EA80A73A3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RAAMATUN JA KRISTINUSKON VAIKUTUS LÄNSIMAISEEN KULTTUURIIN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797B3AC-61D3-4E76-8A7A-D9825463D5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976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D5B3A6-8972-46DD-BE21-A80D083AD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Raamattu on ”kaikkialla ympärillämme”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4A9FF-A9A5-42D9-ABB2-FF6D1D8B9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lineaarinen aikakäsitys ja ajanlasku AD2022</a:t>
            </a:r>
          </a:p>
          <a:p>
            <a:r>
              <a:rPr lang="fi-FI" dirty="0"/>
              <a:t>7 päiväinen viikko (itse asiassa vanhempaa perua)</a:t>
            </a:r>
          </a:p>
          <a:p>
            <a:r>
              <a:rPr lang="fi-FI" dirty="0"/>
              <a:t>Käsitys historiasta hyvän ja pahan ”taistelukenttänä”</a:t>
            </a:r>
          </a:p>
          <a:p>
            <a:pPr lvl="1"/>
            <a:r>
              <a:rPr lang="fi-FI" dirty="0"/>
              <a:t>Esim. II maailmansota</a:t>
            </a:r>
          </a:p>
          <a:p>
            <a:r>
              <a:rPr lang="fi-FI" dirty="0"/>
              <a:t>Lakien tausta</a:t>
            </a:r>
          </a:p>
          <a:p>
            <a:pPr lvl="1"/>
            <a:r>
              <a:rPr lang="fi-FI" dirty="0"/>
              <a:t>Jumalanpilkka ym., 10 käskyä lakeina pitkälti edelleen, rangaistuskäsitys ja rangaistusten tyypit</a:t>
            </a:r>
          </a:p>
          <a:p>
            <a:r>
              <a:rPr lang="fi-FI" dirty="0"/>
              <a:t>Käsitys etiikasta ja moraalista</a:t>
            </a:r>
          </a:p>
          <a:p>
            <a:pPr lvl="1"/>
            <a:r>
              <a:rPr lang="fi-FI" dirty="0"/>
              <a:t>Vannominen käsi Raamatulla esim. oikeudessa</a:t>
            </a:r>
          </a:p>
          <a:p>
            <a:r>
              <a:rPr lang="fi-FI" dirty="0"/>
              <a:t>Vuodenkierto kristillisten juhlien mukaisesti</a:t>
            </a:r>
          </a:p>
        </p:txBody>
      </p:sp>
    </p:spTree>
    <p:extLst>
      <p:ext uri="{BB962C8B-B14F-4D97-AF65-F5344CB8AC3E}">
        <p14:creationId xmlns:p14="http://schemas.microsoft.com/office/powerpoint/2010/main" val="288407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D5B3A6-8972-46DD-BE21-A80D083AD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Raamattu on ”kaikkialla ympärillämme”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4A9FF-A9A5-42D9-ABB2-FF6D1D8B9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Tapakulttuuri</a:t>
            </a:r>
          </a:p>
          <a:p>
            <a:pPr lvl="1"/>
            <a:r>
              <a:rPr lang="fi-FI" dirty="0">
                <a:highlight>
                  <a:srgbClr val="FFFF00"/>
                </a:highlight>
              </a:rPr>
              <a:t>Pohdittavaksi!!!</a:t>
            </a:r>
          </a:p>
          <a:p>
            <a:r>
              <a:rPr lang="fi-FI" dirty="0"/>
              <a:t>Tasa-arvo: lapset, naiset, sairaat jne. arvokkaita </a:t>
            </a:r>
            <a:r>
              <a:rPr lang="fi-FI" dirty="0">
                <a:sym typeface="Wingdings" panose="05000000000000000000" pitchFamily="2" charset="2"/>
              </a:rPr>
              <a:t> huonommassa asemassa olevista huolehtiminen  hyvinvointiyhteiskunta (?)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Seurakunnan diakoniatyö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3292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C8929E-F449-41E8-91A3-3F2540AD1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sym typeface="Wingdings" panose="05000000000000000000" pitchFamily="2" charset="2"/>
              </a:rPr>
              <a:t>Nimipäiväkalenteri: TIEDÄTKÖ OMAN NIMESI TARINAN?</a:t>
            </a:r>
          </a:p>
          <a:p>
            <a:r>
              <a:rPr lang="fi-FI" dirty="0"/>
              <a:t>Kirjakielet </a:t>
            </a:r>
            <a:r>
              <a:rPr lang="fi-FI" dirty="0">
                <a:sym typeface="Wingdings" panose="05000000000000000000" pitchFamily="2" charset="2"/>
              </a:rPr>
              <a:t> Raamatun käännöstyö, usein ensimmäinen kirjallinen teos (esim. suomeksi)</a:t>
            </a:r>
          </a:p>
          <a:p>
            <a:r>
              <a:rPr lang="fi-FI" dirty="0"/>
              <a:t>Koulutus </a:t>
            </a:r>
            <a:r>
              <a:rPr lang="fi-FI" dirty="0">
                <a:sym typeface="Wingdings" panose="05000000000000000000" pitchFamily="2" charset="2"/>
              </a:rPr>
              <a:t>yleissivistys</a:t>
            </a:r>
          </a:p>
          <a:p>
            <a:pPr lvl="1"/>
            <a:r>
              <a:rPr lang="fi-FI" dirty="0"/>
              <a:t>Luterilainen </a:t>
            </a:r>
            <a:r>
              <a:rPr lang="fi-FI" dirty="0">
                <a:highlight>
                  <a:srgbClr val="FFFF00"/>
                </a:highlight>
              </a:rPr>
              <a:t>”työn eetos” (-IKO), pohdittavaksi</a:t>
            </a:r>
          </a:p>
          <a:p>
            <a:pPr lvl="1"/>
            <a:r>
              <a:rPr lang="fi-FI" dirty="0"/>
              <a:t>Kirkolla ollut tarve kouluttaa itselleen osaajia =&gt; koululaitoksen juuret ovat pitkälti kirkon ylläpitämissä kouluissa</a:t>
            </a:r>
          </a:p>
          <a:p>
            <a:pPr lvl="1"/>
            <a:r>
              <a:rPr lang="fi-FI" dirty="0"/>
              <a:t>Jotta omalle kielelle käännettyä Raamattua on voinut lukea, väki on pitänyt opettaa lukemaan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BD5FE5B-0917-8DC8-9B9F-8E8F07784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Raamattu on ”kaikkialla ympärillämme”</a:t>
            </a:r>
          </a:p>
        </p:txBody>
      </p:sp>
    </p:spTree>
    <p:extLst>
      <p:ext uri="{BB962C8B-B14F-4D97-AF65-F5344CB8AC3E}">
        <p14:creationId xmlns:p14="http://schemas.microsoft.com/office/powerpoint/2010/main" val="55792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C8929E-F449-41E8-91A3-3F2540AD1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Taide ja populaarikulttuuri </a:t>
            </a:r>
            <a:r>
              <a:rPr lang="fi-FI" dirty="0">
                <a:sym typeface="Wingdings" panose="05000000000000000000" pitchFamily="2" charset="2"/>
              </a:rPr>
              <a:t> näistä esimerkkejä 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kuvataide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veistokset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Arkkitehtuuri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Elokuvat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Tv-sarjat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Kirjallisuus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Sarjakuvat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Pelit</a:t>
            </a:r>
          </a:p>
          <a:p>
            <a:pPr lvl="3"/>
            <a:r>
              <a:rPr lang="fi-FI" dirty="0">
                <a:sym typeface="Wingdings" panose="05000000000000000000" pitchFamily="2" charset="2"/>
              </a:rPr>
              <a:t>musiikki</a:t>
            </a:r>
          </a:p>
          <a:p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BD5FE5B-0917-8DC8-9B9F-8E8F07784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Raamattu on ”kaikkialla ympärillämme”</a:t>
            </a:r>
          </a:p>
        </p:txBody>
      </p:sp>
    </p:spTree>
    <p:extLst>
      <p:ext uri="{BB962C8B-B14F-4D97-AF65-F5344CB8AC3E}">
        <p14:creationId xmlns:p14="http://schemas.microsoft.com/office/powerpoint/2010/main" val="13244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185</Words>
  <Application>Microsoft Office PowerPoint</Application>
  <PresentationFormat>Laajakuva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RAAMATUN JA KRISTINUSKON VAIKUTUS LÄNSIMAISEEN KULTTUURIIN</vt:lpstr>
      <vt:lpstr>Raamattu on ”kaikkialla ympärillämme”</vt:lpstr>
      <vt:lpstr>Raamattu on ”kaikkialla ympärillämme”</vt:lpstr>
      <vt:lpstr>Raamattu on ”kaikkialla ympärillämme”</vt:lpstr>
      <vt:lpstr>Raamattu on ”kaikkialla ympärillämme”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RAAMATUN JA KRISTINUSKON VAIKUTUS LÄNSIMAISEEN KULTTUURIIN</dc:title>
  <dc:creator>Sanna Sainio</dc:creator>
  <cp:lastModifiedBy>Huuska Otso</cp:lastModifiedBy>
  <cp:revision>3</cp:revision>
  <dcterms:created xsi:type="dcterms:W3CDTF">2022-10-03T10:52:34Z</dcterms:created>
  <dcterms:modified xsi:type="dcterms:W3CDTF">2022-10-04T07:41:31Z</dcterms:modified>
</cp:coreProperties>
</file>