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  <p:sldId id="257" r:id="rId3"/>
    <p:sldId id="262" r:id="rId4"/>
    <p:sldId id="264" r:id="rId5"/>
    <p:sldId id="263" r:id="rId6"/>
    <p:sldId id="265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9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2349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2728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28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72752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65987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75744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00772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0055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480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7093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711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5119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4800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83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30039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218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0BCBB-9E22-4C48-B694-9406DF64E51B}" type="datetimeFigureOut">
              <a:rPr lang="fi-FI" smtClean="0"/>
              <a:t>21.11.2019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C30ACA1-4BF1-420F-89F4-BAF15C3A71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0085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  <p:sldLayoutId id="2147483873" r:id="rId12"/>
    <p:sldLayoutId id="2147483874" r:id="rId13"/>
    <p:sldLayoutId id="2147483875" r:id="rId14"/>
    <p:sldLayoutId id="2147483876" r:id="rId15"/>
    <p:sldLayoutId id="21474838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lauseenvastikkeet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+ partisiipin preesens ja gerundi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71748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Gerundista </a:t>
            </a:r>
            <a:r>
              <a:rPr lang="fi-FI" dirty="0" err="1" smtClean="0"/>
              <a:t>esimekkejä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Gérard a </a:t>
            </a:r>
            <a:r>
              <a:rPr lang="fi-FI" dirty="0" err="1" smtClean="0"/>
              <a:t>réussi</a:t>
            </a:r>
            <a:r>
              <a:rPr lang="fi-FI" dirty="0" smtClean="0"/>
              <a:t> </a:t>
            </a:r>
            <a:r>
              <a:rPr lang="fi-FI" dirty="0" err="1" smtClean="0"/>
              <a:t>son</a:t>
            </a:r>
            <a:r>
              <a:rPr lang="fi-FI" dirty="0" smtClean="0"/>
              <a:t> </a:t>
            </a:r>
            <a:r>
              <a:rPr lang="fi-FI" dirty="0" err="1" smtClean="0"/>
              <a:t>examen</a:t>
            </a:r>
            <a:r>
              <a:rPr lang="fi-FI" dirty="0" smtClean="0"/>
              <a:t> </a:t>
            </a:r>
            <a:r>
              <a:rPr lang="fi-FI" b="1" dirty="0" smtClean="0"/>
              <a:t>en </a:t>
            </a:r>
            <a:r>
              <a:rPr lang="fi-FI" b="1" dirty="0" err="1" smtClean="0"/>
              <a:t>trichant</a:t>
            </a:r>
            <a:r>
              <a:rPr lang="fi-FI" b="1" dirty="0" smtClean="0"/>
              <a:t>.</a:t>
            </a:r>
          </a:p>
          <a:p>
            <a:r>
              <a:rPr lang="fi-FI" dirty="0" err="1" smtClean="0"/>
              <a:t>Elle</a:t>
            </a:r>
            <a:r>
              <a:rPr lang="fi-FI" dirty="0" smtClean="0"/>
              <a:t> </a:t>
            </a:r>
            <a:r>
              <a:rPr lang="fi-FI" dirty="0" err="1" smtClean="0"/>
              <a:t>est</a:t>
            </a:r>
            <a:r>
              <a:rPr lang="fi-FI" dirty="0" smtClean="0"/>
              <a:t> </a:t>
            </a:r>
            <a:r>
              <a:rPr lang="fi-FI" dirty="0" err="1" smtClean="0"/>
              <a:t>devenue</a:t>
            </a:r>
            <a:r>
              <a:rPr lang="fi-FI" dirty="0" smtClean="0"/>
              <a:t> </a:t>
            </a:r>
            <a:r>
              <a:rPr lang="fi-FI" dirty="0" err="1" smtClean="0"/>
              <a:t>riche</a:t>
            </a:r>
            <a:r>
              <a:rPr lang="fi-FI" dirty="0" smtClean="0"/>
              <a:t> </a:t>
            </a:r>
            <a:r>
              <a:rPr lang="fi-FI" b="1" dirty="0" smtClean="0"/>
              <a:t>en </a:t>
            </a:r>
            <a:r>
              <a:rPr lang="fi-FI" b="1" dirty="0" err="1" smtClean="0"/>
              <a:t>jouant</a:t>
            </a:r>
            <a:r>
              <a:rPr lang="fi-FI" b="1" dirty="0" smtClean="0"/>
              <a:t> </a:t>
            </a:r>
            <a:r>
              <a:rPr lang="fi-FI" dirty="0" smtClean="0"/>
              <a:t>au </a:t>
            </a:r>
            <a:r>
              <a:rPr lang="fi-FI" dirty="0" err="1" smtClean="0"/>
              <a:t>loto</a:t>
            </a:r>
            <a:r>
              <a:rPr lang="fi-FI" dirty="0" smtClean="0"/>
              <a:t>.</a:t>
            </a:r>
          </a:p>
          <a:p>
            <a:r>
              <a:rPr lang="fi-FI" dirty="0" smtClean="0"/>
              <a:t>On </a:t>
            </a:r>
            <a:r>
              <a:rPr lang="fi-FI" dirty="0" err="1" smtClean="0"/>
              <a:t>apprend</a:t>
            </a:r>
            <a:r>
              <a:rPr lang="fi-FI" dirty="0" smtClean="0"/>
              <a:t> </a:t>
            </a:r>
            <a:r>
              <a:rPr lang="fi-FI" dirty="0" err="1" smtClean="0"/>
              <a:t>aussi</a:t>
            </a:r>
            <a:r>
              <a:rPr lang="fi-FI" dirty="0" smtClean="0"/>
              <a:t> en </a:t>
            </a:r>
            <a:r>
              <a:rPr lang="fi-FI" b="1" dirty="0" err="1" smtClean="0"/>
              <a:t>s’amusant</a:t>
            </a:r>
            <a:r>
              <a:rPr lang="fi-FI" dirty="0" smtClean="0"/>
              <a:t>.</a:t>
            </a:r>
          </a:p>
          <a:p>
            <a:endParaRPr lang="fi-FI" dirty="0"/>
          </a:p>
          <a:p>
            <a:r>
              <a:rPr lang="fi-FI" dirty="0" smtClean="0"/>
              <a:t>Mikä ero???: </a:t>
            </a:r>
          </a:p>
          <a:p>
            <a:pPr lvl="1"/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avons</a:t>
            </a:r>
            <a:r>
              <a:rPr lang="fi-FI" dirty="0" smtClean="0"/>
              <a:t> </a:t>
            </a:r>
            <a:r>
              <a:rPr lang="fi-FI" dirty="0" err="1" smtClean="0"/>
              <a:t>vu</a:t>
            </a:r>
            <a:r>
              <a:rPr lang="fi-FI" dirty="0" smtClean="0"/>
              <a:t> </a:t>
            </a:r>
            <a:r>
              <a:rPr lang="fi-FI" dirty="0" err="1" smtClean="0"/>
              <a:t>notre</a:t>
            </a:r>
            <a:r>
              <a:rPr lang="fi-FI" dirty="0" smtClean="0"/>
              <a:t> </a:t>
            </a:r>
            <a:r>
              <a:rPr lang="fi-FI" dirty="0" err="1" smtClean="0"/>
              <a:t>président</a:t>
            </a:r>
            <a:r>
              <a:rPr lang="fi-FI" dirty="0" smtClean="0"/>
              <a:t> </a:t>
            </a:r>
            <a:r>
              <a:rPr lang="fi-FI" b="1" dirty="0" err="1" smtClean="0"/>
              <a:t>visitant</a:t>
            </a:r>
            <a:r>
              <a:rPr lang="fi-FI" dirty="0" smtClean="0"/>
              <a:t> </a:t>
            </a:r>
            <a:r>
              <a:rPr lang="fi-FI" dirty="0" err="1" smtClean="0"/>
              <a:t>Naples</a:t>
            </a:r>
            <a:r>
              <a:rPr lang="fi-FI" dirty="0" smtClean="0"/>
              <a:t>.</a:t>
            </a:r>
          </a:p>
          <a:p>
            <a:pPr lvl="1"/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dirty="0" err="1" smtClean="0"/>
              <a:t>avons</a:t>
            </a:r>
            <a:r>
              <a:rPr lang="fi-FI" dirty="0" smtClean="0"/>
              <a:t> </a:t>
            </a:r>
            <a:r>
              <a:rPr lang="fi-FI" dirty="0" err="1" smtClean="0"/>
              <a:t>vu</a:t>
            </a:r>
            <a:r>
              <a:rPr lang="fi-FI" dirty="0" smtClean="0"/>
              <a:t> </a:t>
            </a:r>
            <a:r>
              <a:rPr lang="fi-FI" dirty="0" err="1" smtClean="0"/>
              <a:t>notre</a:t>
            </a:r>
            <a:r>
              <a:rPr lang="fi-FI" dirty="0" smtClean="0"/>
              <a:t> </a:t>
            </a:r>
            <a:r>
              <a:rPr lang="fi-FI" dirty="0" err="1" smtClean="0"/>
              <a:t>président</a:t>
            </a:r>
            <a:r>
              <a:rPr lang="fi-FI" dirty="0" smtClean="0"/>
              <a:t> </a:t>
            </a:r>
            <a:r>
              <a:rPr lang="fi-FI" b="1" dirty="0" smtClean="0"/>
              <a:t>en </a:t>
            </a:r>
            <a:r>
              <a:rPr lang="fi-FI" b="1" dirty="0" err="1" smtClean="0"/>
              <a:t>visitant</a:t>
            </a:r>
            <a:r>
              <a:rPr lang="fi-FI" b="1" dirty="0" smtClean="0"/>
              <a:t> </a:t>
            </a:r>
            <a:r>
              <a:rPr lang="fi-FI" dirty="0" smtClean="0"/>
              <a:t>N.</a:t>
            </a:r>
          </a:p>
          <a:p>
            <a:pPr lvl="2"/>
            <a:r>
              <a:rPr lang="fi-FI" dirty="0" smtClean="0"/>
              <a:t>(gerundi viittaa lauseen tekijään)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5633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Pelkkä infinitiivi l. perusmuoto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Je pense que je lui ai tout dit.</a:t>
            </a:r>
          </a:p>
          <a:p>
            <a:pPr lvl="1"/>
            <a:r>
              <a:rPr lang="fi-FI" smtClean="0"/>
              <a:t>Je pense lui avoir tout dit.</a:t>
            </a:r>
          </a:p>
          <a:p>
            <a:pPr lvl="1"/>
            <a:endParaRPr lang="fi-FI" smtClean="0"/>
          </a:p>
          <a:p>
            <a:r>
              <a:rPr lang="fi-FI" smtClean="0"/>
              <a:t>Il prétend qu’il ne connait pas cette dame.</a:t>
            </a:r>
          </a:p>
          <a:p>
            <a:pPr lvl="1"/>
            <a:r>
              <a:rPr lang="fi-FI" smtClean="0"/>
              <a:t>Il prétend ne pas connaître cette dame.</a:t>
            </a:r>
          </a:p>
          <a:p>
            <a:endParaRPr lang="fi-FI" smtClean="0"/>
          </a:p>
          <a:p>
            <a:r>
              <a:rPr lang="fi-FI" smtClean="0"/>
              <a:t>Pää-ja sivulauseessa sama subjekti!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229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sz="2800" dirty="0" err="1" smtClean="0"/>
              <a:t>Pour</a:t>
            </a:r>
            <a:r>
              <a:rPr lang="fi-FI" sz="2800" dirty="0" smtClean="0"/>
              <a:t> </a:t>
            </a:r>
            <a:r>
              <a:rPr lang="fi-FI" sz="2800" dirty="0" err="1" smtClean="0"/>
              <a:t>faire</a:t>
            </a:r>
            <a:r>
              <a:rPr lang="fi-FI" sz="2800" dirty="0" smtClean="0"/>
              <a:t> </a:t>
            </a:r>
            <a:r>
              <a:rPr lang="fi-FI" dirty="0" smtClean="0"/>
              <a:t>= </a:t>
            </a:r>
            <a:r>
              <a:rPr lang="fi-FI" sz="1800" dirty="0" smtClean="0"/>
              <a:t>tehdäkseen</a:t>
            </a:r>
          </a:p>
          <a:p>
            <a:pPr marL="914400" lvl="2" indent="0">
              <a:buNone/>
            </a:pPr>
            <a:r>
              <a:rPr lang="fi-FI" dirty="0" smtClean="0"/>
              <a:t>- </a:t>
            </a:r>
            <a:r>
              <a:rPr lang="fi-FI" dirty="0" err="1" smtClean="0"/>
              <a:t>Cette</a:t>
            </a:r>
            <a:r>
              <a:rPr lang="fi-FI" dirty="0" smtClean="0"/>
              <a:t> </a:t>
            </a:r>
            <a:r>
              <a:rPr lang="fi-FI" dirty="0" err="1" smtClean="0"/>
              <a:t>femme</a:t>
            </a:r>
            <a:r>
              <a:rPr lang="fi-FI" dirty="0" smtClean="0"/>
              <a:t> </a:t>
            </a:r>
            <a:r>
              <a:rPr lang="fi-FI" dirty="0" err="1" smtClean="0"/>
              <a:t>boit</a:t>
            </a:r>
            <a:r>
              <a:rPr lang="fi-FI" dirty="0" smtClean="0"/>
              <a:t> </a:t>
            </a:r>
            <a:r>
              <a:rPr lang="fi-FI" b="1" dirty="0" err="1" smtClean="0"/>
              <a:t>pour</a:t>
            </a:r>
            <a:r>
              <a:rPr lang="fi-FI" b="1" dirty="0" smtClean="0"/>
              <a:t> </a:t>
            </a:r>
            <a:r>
              <a:rPr lang="fi-FI" b="1" dirty="0" err="1" smtClean="0"/>
              <a:t>oublier</a:t>
            </a:r>
            <a:r>
              <a:rPr lang="fi-FI" dirty="0" smtClean="0"/>
              <a:t>.</a:t>
            </a:r>
          </a:p>
          <a:p>
            <a:r>
              <a:rPr lang="fi-FI" sz="2800" dirty="0" err="1"/>
              <a:t>a</a:t>
            </a:r>
            <a:r>
              <a:rPr lang="fi-FI" sz="2800" dirty="0" err="1" smtClean="0"/>
              <a:t>vant</a:t>
            </a:r>
            <a:r>
              <a:rPr lang="fi-FI" sz="2800" dirty="0" smtClean="0"/>
              <a:t> de </a:t>
            </a:r>
            <a:r>
              <a:rPr lang="fi-FI" sz="2800" dirty="0" err="1" smtClean="0"/>
              <a:t>faire</a:t>
            </a:r>
            <a:r>
              <a:rPr lang="fi-FI" sz="2800" dirty="0" smtClean="0"/>
              <a:t> </a:t>
            </a:r>
            <a:r>
              <a:rPr lang="fi-FI" dirty="0" smtClean="0"/>
              <a:t>= </a:t>
            </a:r>
            <a:r>
              <a:rPr lang="fi-FI" sz="1800" dirty="0" err="1" smtClean="0"/>
              <a:t>enen</a:t>
            </a:r>
            <a:r>
              <a:rPr lang="fi-FI" sz="1800" dirty="0" smtClean="0"/>
              <a:t> </a:t>
            </a:r>
            <a:r>
              <a:rPr lang="fi-FI" sz="1800" dirty="0" err="1" smtClean="0"/>
              <a:t>jnk</a:t>
            </a:r>
            <a:r>
              <a:rPr lang="fi-FI" sz="1800" dirty="0" smtClean="0"/>
              <a:t> tekemistä</a:t>
            </a:r>
          </a:p>
          <a:p>
            <a:pPr marL="914400" lvl="2" indent="0">
              <a:buNone/>
            </a:pPr>
            <a:r>
              <a:rPr lang="fi-FI" dirty="0" smtClean="0"/>
              <a:t>- </a:t>
            </a:r>
            <a:r>
              <a:rPr lang="fi-FI" b="1" dirty="0" err="1" smtClean="0"/>
              <a:t>Avant</a:t>
            </a:r>
            <a:r>
              <a:rPr lang="fi-FI" b="1" dirty="0" smtClean="0"/>
              <a:t> de </a:t>
            </a:r>
            <a:r>
              <a:rPr lang="fi-FI" b="1" dirty="0" err="1" smtClean="0"/>
              <a:t>sortir</a:t>
            </a:r>
            <a:r>
              <a:rPr lang="fi-FI" dirty="0" smtClean="0"/>
              <a:t>, </a:t>
            </a:r>
            <a:r>
              <a:rPr lang="fi-FI" dirty="0" err="1" smtClean="0"/>
              <a:t>mon</a:t>
            </a:r>
            <a:r>
              <a:rPr lang="fi-FI" dirty="0" smtClean="0"/>
              <a:t> </a:t>
            </a:r>
            <a:r>
              <a:rPr lang="fi-FI" dirty="0" err="1" smtClean="0"/>
              <a:t>mari</a:t>
            </a:r>
            <a:r>
              <a:rPr lang="fi-FI" dirty="0" smtClean="0"/>
              <a:t> </a:t>
            </a:r>
            <a:r>
              <a:rPr lang="fi-FI" dirty="0" err="1" smtClean="0"/>
              <a:t>prend</a:t>
            </a:r>
            <a:r>
              <a:rPr lang="fi-FI" dirty="0" smtClean="0"/>
              <a:t> </a:t>
            </a:r>
            <a:r>
              <a:rPr lang="fi-FI" dirty="0" err="1" smtClean="0"/>
              <a:t>son</a:t>
            </a:r>
            <a:r>
              <a:rPr lang="fi-FI" dirty="0" smtClean="0"/>
              <a:t> </a:t>
            </a:r>
            <a:r>
              <a:rPr lang="fi-FI" dirty="0" err="1" smtClean="0"/>
              <a:t>parapluie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sz="200" dirty="0" smtClean="0"/>
          </a:p>
          <a:p>
            <a:r>
              <a:rPr lang="fi-FI" sz="2800" dirty="0" smtClean="0"/>
              <a:t>Au </a:t>
            </a:r>
            <a:r>
              <a:rPr lang="fi-FI" sz="2800" dirty="0" err="1" smtClean="0"/>
              <a:t>lieu</a:t>
            </a:r>
            <a:r>
              <a:rPr lang="fi-FI" sz="2800" dirty="0" smtClean="0"/>
              <a:t> de </a:t>
            </a:r>
            <a:r>
              <a:rPr lang="fi-FI" sz="2800" dirty="0" err="1" smtClean="0"/>
              <a:t>faire</a:t>
            </a:r>
            <a:r>
              <a:rPr lang="fi-FI" dirty="0" smtClean="0"/>
              <a:t>= </a:t>
            </a:r>
            <a:r>
              <a:rPr lang="fi-FI" sz="1800" dirty="0" smtClean="0"/>
              <a:t>sen sijaan että tekisi </a:t>
            </a:r>
            <a:r>
              <a:rPr lang="fi-FI" sz="1800" dirty="0" err="1" smtClean="0"/>
              <a:t>jtak</a:t>
            </a:r>
            <a:endParaRPr lang="fi-FI" sz="1800" dirty="0" smtClean="0"/>
          </a:p>
          <a:p>
            <a:pPr marL="914400" lvl="2" indent="0">
              <a:buNone/>
            </a:pPr>
            <a:r>
              <a:rPr lang="fi-FI" dirty="0" smtClean="0"/>
              <a:t>- </a:t>
            </a:r>
            <a:r>
              <a:rPr lang="fi-FI" b="1" dirty="0" smtClean="0"/>
              <a:t>Au </a:t>
            </a:r>
            <a:r>
              <a:rPr lang="fi-FI" b="1" dirty="0" err="1" smtClean="0"/>
              <a:t>lieu</a:t>
            </a:r>
            <a:r>
              <a:rPr lang="fi-FI" b="1" dirty="0" smtClean="0"/>
              <a:t> de </a:t>
            </a:r>
            <a:r>
              <a:rPr lang="fi-FI" b="1" dirty="0" err="1" smtClean="0"/>
              <a:t>regarder</a:t>
            </a:r>
            <a:r>
              <a:rPr lang="fi-FI" dirty="0" smtClean="0"/>
              <a:t> la </a:t>
            </a:r>
            <a:r>
              <a:rPr lang="fi-FI" dirty="0" err="1" smtClean="0"/>
              <a:t>télé</a:t>
            </a:r>
            <a:r>
              <a:rPr lang="fi-FI" dirty="0" smtClean="0"/>
              <a:t>,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devrais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r>
              <a:rPr lang="fi-FI" dirty="0" smtClean="0"/>
              <a:t> </a:t>
            </a:r>
            <a:r>
              <a:rPr lang="fi-FI" dirty="0" err="1" smtClean="0"/>
              <a:t>tes</a:t>
            </a:r>
            <a:r>
              <a:rPr lang="fi-FI" dirty="0" smtClean="0"/>
              <a:t> </a:t>
            </a:r>
            <a:r>
              <a:rPr lang="fi-FI" dirty="0" err="1" smtClean="0"/>
              <a:t>devoirs</a:t>
            </a:r>
            <a:r>
              <a:rPr lang="fi-FI" dirty="0" smtClean="0"/>
              <a:t>.</a:t>
            </a:r>
          </a:p>
          <a:p>
            <a:r>
              <a:rPr lang="fi-FI" sz="2800" dirty="0" err="1" smtClean="0"/>
              <a:t>Commencer/finir</a:t>
            </a:r>
            <a:r>
              <a:rPr lang="fi-FI" sz="2800" dirty="0" smtClean="0"/>
              <a:t> par </a:t>
            </a:r>
            <a:r>
              <a:rPr lang="fi-FI" sz="2800" dirty="0" err="1" smtClean="0"/>
              <a:t>faire</a:t>
            </a:r>
            <a:r>
              <a:rPr lang="fi-FI" smtClean="0"/>
              <a:t>= </a:t>
            </a:r>
            <a:r>
              <a:rPr lang="fi-FI" sz="1200" smtClean="0"/>
              <a:t>aloittaa/lopettaa </a:t>
            </a:r>
            <a:r>
              <a:rPr lang="fi-FI" sz="1200" dirty="0" smtClean="0"/>
              <a:t>tekemällä jotakin, lopuksi </a:t>
            </a:r>
            <a:r>
              <a:rPr lang="fi-FI" sz="1200" dirty="0" err="1" smtClean="0"/>
              <a:t>jtak</a:t>
            </a:r>
            <a:r>
              <a:rPr lang="fi-FI" sz="1200" dirty="0" smtClean="0"/>
              <a:t>.</a:t>
            </a:r>
          </a:p>
          <a:p>
            <a:pPr lvl="2">
              <a:buFontTx/>
              <a:buChar char="-"/>
            </a:pPr>
            <a:r>
              <a:rPr lang="fi-FI" dirty="0" err="1" smtClean="0"/>
              <a:t>Si</a:t>
            </a:r>
            <a:r>
              <a:rPr lang="fi-FI" dirty="0" smtClean="0"/>
              <a:t> </a:t>
            </a:r>
            <a:r>
              <a:rPr lang="fi-FI" dirty="0" err="1" smtClean="0"/>
              <a:t>tu</a:t>
            </a:r>
            <a:r>
              <a:rPr lang="fi-FI" dirty="0" smtClean="0"/>
              <a:t> </a:t>
            </a:r>
            <a:r>
              <a:rPr lang="fi-FI" dirty="0" err="1" smtClean="0"/>
              <a:t>veux</a:t>
            </a:r>
            <a:r>
              <a:rPr lang="fi-FI" dirty="0" smtClean="0"/>
              <a:t> </a:t>
            </a:r>
            <a:r>
              <a:rPr lang="fi-FI" dirty="0" err="1" smtClean="0"/>
              <a:t>parler</a:t>
            </a:r>
            <a:r>
              <a:rPr lang="fi-FI" dirty="0" smtClean="0"/>
              <a:t>, </a:t>
            </a:r>
            <a:r>
              <a:rPr lang="fi-FI" dirty="0" err="1" smtClean="0"/>
              <a:t>commence</a:t>
            </a:r>
            <a:r>
              <a:rPr lang="fi-FI" dirty="0" smtClean="0"/>
              <a:t> </a:t>
            </a:r>
            <a:r>
              <a:rPr lang="fi-FI" b="1" dirty="0" smtClean="0"/>
              <a:t>par te </a:t>
            </a:r>
            <a:r>
              <a:rPr lang="fi-FI" b="1" dirty="0" err="1" smtClean="0"/>
              <a:t>taire</a:t>
            </a:r>
            <a:r>
              <a:rPr lang="fi-FI" dirty="0" smtClean="0"/>
              <a:t>.</a:t>
            </a:r>
          </a:p>
          <a:p>
            <a:pPr lvl="2">
              <a:buFontTx/>
              <a:buChar char="-"/>
            </a:pPr>
            <a:r>
              <a:rPr lang="fi-FI" dirty="0" smtClean="0"/>
              <a:t>Il </a:t>
            </a:r>
            <a:r>
              <a:rPr lang="fi-FI" dirty="0" err="1" smtClean="0"/>
              <a:t>avait</a:t>
            </a:r>
            <a:r>
              <a:rPr lang="fi-FI" dirty="0" smtClean="0"/>
              <a:t> </a:t>
            </a:r>
            <a:r>
              <a:rPr lang="fi-FI" dirty="0" err="1" smtClean="0"/>
              <a:t>fini</a:t>
            </a:r>
            <a:r>
              <a:rPr lang="fi-FI" dirty="0" smtClean="0"/>
              <a:t> </a:t>
            </a:r>
            <a:r>
              <a:rPr lang="fi-FI" b="1" dirty="0" smtClean="0"/>
              <a:t>par </a:t>
            </a:r>
            <a:r>
              <a:rPr lang="fi-FI" b="1" dirty="0" err="1" smtClean="0"/>
              <a:t>nous</a:t>
            </a:r>
            <a:r>
              <a:rPr lang="fi-FI" b="1" dirty="0" smtClean="0"/>
              <a:t> </a:t>
            </a:r>
            <a:r>
              <a:rPr lang="fi-FI" b="1" dirty="0" err="1" smtClean="0"/>
              <a:t>comprendre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3807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Après</a:t>
            </a:r>
            <a:r>
              <a:rPr lang="fi-FI" dirty="0" smtClean="0"/>
              <a:t> + </a:t>
            </a:r>
            <a:r>
              <a:rPr lang="fi-FI" dirty="0" err="1" smtClean="0"/>
              <a:t>avoir/être</a:t>
            </a:r>
            <a:r>
              <a:rPr lang="fi-FI" dirty="0" smtClean="0"/>
              <a:t> + partis. perfekti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”Tehtyään”</a:t>
            </a:r>
          </a:p>
          <a:p>
            <a:pPr lvl="1"/>
            <a:r>
              <a:rPr lang="fi-FI" dirty="0" smtClean="0"/>
              <a:t> </a:t>
            </a:r>
            <a:r>
              <a:rPr lang="fi-FI" b="1" dirty="0" err="1" smtClean="0"/>
              <a:t>Après</a:t>
            </a:r>
            <a:r>
              <a:rPr lang="fi-FI" b="1" dirty="0" smtClean="0"/>
              <a:t> </a:t>
            </a:r>
            <a:r>
              <a:rPr lang="fi-FI" b="1" dirty="0" err="1" smtClean="0"/>
              <a:t>avoir</a:t>
            </a:r>
            <a:r>
              <a:rPr lang="fi-FI" b="1" dirty="0" smtClean="0"/>
              <a:t> </a:t>
            </a:r>
            <a:r>
              <a:rPr lang="fi-FI" b="1" dirty="0" err="1" smtClean="0"/>
              <a:t>passé</a:t>
            </a:r>
            <a:r>
              <a:rPr lang="fi-FI" dirty="0" smtClean="0"/>
              <a:t> le </a:t>
            </a:r>
            <a:r>
              <a:rPr lang="fi-FI" dirty="0" err="1" smtClean="0"/>
              <a:t>bac</a:t>
            </a:r>
            <a:r>
              <a:rPr lang="fi-FI" dirty="0" smtClean="0"/>
              <a:t>, </a:t>
            </a:r>
            <a:r>
              <a:rPr lang="fi-FI" dirty="0" err="1" smtClean="0"/>
              <a:t>je</a:t>
            </a:r>
            <a:r>
              <a:rPr lang="fi-FI" dirty="0" smtClean="0"/>
              <a:t> </a:t>
            </a:r>
            <a:r>
              <a:rPr lang="fi-FI" dirty="0" err="1" smtClean="0"/>
              <a:t>suis</a:t>
            </a:r>
            <a:r>
              <a:rPr lang="fi-FI" dirty="0" smtClean="0"/>
              <a:t> </a:t>
            </a:r>
            <a:r>
              <a:rPr lang="fi-FI" dirty="0" err="1" smtClean="0"/>
              <a:t>parti</a:t>
            </a:r>
            <a:r>
              <a:rPr lang="fi-FI" dirty="0" smtClean="0"/>
              <a:t> en </a:t>
            </a:r>
            <a:r>
              <a:rPr lang="fi-FI" dirty="0" err="1" smtClean="0"/>
              <a:t>voyage</a:t>
            </a:r>
            <a:r>
              <a:rPr lang="fi-FI" dirty="0" smtClean="0"/>
              <a:t>.</a:t>
            </a:r>
          </a:p>
          <a:p>
            <a:pPr lvl="1"/>
            <a:r>
              <a:rPr lang="fi-FI" dirty="0"/>
              <a:t> </a:t>
            </a:r>
            <a:r>
              <a:rPr lang="fi-FI" b="1" dirty="0" err="1" smtClean="0"/>
              <a:t>Après</a:t>
            </a:r>
            <a:r>
              <a:rPr lang="fi-FI" b="1" dirty="0" smtClean="0"/>
              <a:t> </a:t>
            </a:r>
            <a:r>
              <a:rPr lang="fi-FI" b="1" dirty="0" err="1" smtClean="0"/>
              <a:t>m’être</a:t>
            </a:r>
            <a:r>
              <a:rPr lang="fi-FI" b="1" dirty="0" smtClean="0"/>
              <a:t> </a:t>
            </a:r>
            <a:r>
              <a:rPr lang="fi-FI" b="1" dirty="0" err="1" smtClean="0"/>
              <a:t>réveillée</a:t>
            </a:r>
            <a:r>
              <a:rPr lang="fi-FI" dirty="0" smtClean="0"/>
              <a:t>, </a:t>
            </a:r>
            <a:r>
              <a:rPr lang="fi-FI" dirty="0" err="1" smtClean="0"/>
              <a:t>j’ai</a:t>
            </a:r>
            <a:r>
              <a:rPr lang="fi-FI" dirty="0" smtClean="0"/>
              <a:t> </a:t>
            </a:r>
            <a:r>
              <a:rPr lang="fi-FI" dirty="0" err="1" smtClean="0"/>
              <a:t>pris</a:t>
            </a:r>
            <a:r>
              <a:rPr lang="fi-FI" dirty="0" smtClean="0"/>
              <a:t> un café au lait.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71126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u="sng" dirty="0" smtClean="0"/>
              <a:t>Idio</a:t>
            </a:r>
            <a:r>
              <a:rPr lang="fi-FI" dirty="0" smtClean="0"/>
              <a:t>maat</a:t>
            </a:r>
            <a:r>
              <a:rPr lang="fi-FI" u="sng" dirty="0" smtClean="0"/>
              <a:t>tisia</a:t>
            </a:r>
            <a:r>
              <a:rPr lang="fi-FI" dirty="0" smtClean="0"/>
              <a:t> infinitiivirakenteita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fi-FI" dirty="0" err="1"/>
              <a:t>a</a:t>
            </a:r>
            <a:r>
              <a:rPr lang="fi-FI" dirty="0" err="1" smtClean="0"/>
              <a:t>ller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a</a:t>
            </a:r>
            <a:r>
              <a:rPr lang="fi-FI" dirty="0" err="1" smtClean="0"/>
              <a:t>voir</a:t>
            </a:r>
            <a:r>
              <a:rPr lang="fi-FI" dirty="0" smtClean="0"/>
              <a:t> </a:t>
            </a:r>
            <a:r>
              <a:rPr lang="fi-FI" dirty="0" err="1" smtClean="0"/>
              <a:t>beau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ê</a:t>
            </a:r>
            <a:r>
              <a:rPr lang="fi-FI" dirty="0" err="1" smtClean="0"/>
              <a:t>tre</a:t>
            </a:r>
            <a:r>
              <a:rPr lang="fi-FI" dirty="0" smtClean="0"/>
              <a:t> </a:t>
            </a:r>
            <a:r>
              <a:rPr lang="fi-FI" dirty="0" err="1" smtClean="0"/>
              <a:t>mieux</a:t>
            </a:r>
            <a:r>
              <a:rPr lang="fi-FI" dirty="0" smtClean="0"/>
              <a:t> de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ê</a:t>
            </a:r>
            <a:r>
              <a:rPr lang="fi-FI" dirty="0" err="1" smtClean="0"/>
              <a:t>tre</a:t>
            </a:r>
            <a:r>
              <a:rPr lang="fi-FI" dirty="0" smtClean="0"/>
              <a:t> en </a:t>
            </a:r>
            <a:r>
              <a:rPr lang="fi-FI" dirty="0" err="1" smtClean="0"/>
              <a:t>train</a:t>
            </a:r>
            <a:r>
              <a:rPr lang="fi-FI" dirty="0" smtClean="0"/>
              <a:t> de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ê</a:t>
            </a:r>
            <a:r>
              <a:rPr lang="fi-FI" dirty="0" err="1" smtClean="0"/>
              <a:t>tre</a:t>
            </a:r>
            <a:r>
              <a:rPr lang="fi-FI" dirty="0" smtClean="0"/>
              <a:t> </a:t>
            </a:r>
            <a:r>
              <a:rPr lang="fi-FI" dirty="0" err="1" smtClean="0"/>
              <a:t>sur</a:t>
            </a:r>
            <a:r>
              <a:rPr lang="fi-FI" dirty="0" smtClean="0"/>
              <a:t> le </a:t>
            </a:r>
            <a:r>
              <a:rPr lang="fi-FI" dirty="0" err="1" smtClean="0"/>
              <a:t>point</a:t>
            </a:r>
            <a:r>
              <a:rPr lang="fi-FI" dirty="0" smtClean="0"/>
              <a:t> de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f</a:t>
            </a:r>
            <a:r>
              <a:rPr lang="fi-FI" dirty="0" err="1" smtClean="0"/>
              <a:t>aillir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v</a:t>
            </a:r>
            <a:r>
              <a:rPr lang="fi-FI" dirty="0" err="1" smtClean="0"/>
              <a:t>aloir</a:t>
            </a:r>
            <a:r>
              <a:rPr lang="fi-FI" dirty="0" smtClean="0"/>
              <a:t> </a:t>
            </a:r>
            <a:r>
              <a:rPr lang="fi-FI" dirty="0" err="1" smtClean="0"/>
              <a:t>mieux</a:t>
            </a:r>
            <a:r>
              <a:rPr lang="fi-FI" dirty="0" smtClean="0"/>
              <a:t>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v</a:t>
            </a:r>
            <a:r>
              <a:rPr lang="fi-FI" dirty="0" err="1" smtClean="0"/>
              <a:t>enir</a:t>
            </a:r>
            <a:r>
              <a:rPr lang="fi-FI" dirty="0" smtClean="0"/>
              <a:t> de </a:t>
            </a:r>
            <a:r>
              <a:rPr lang="fi-FI" dirty="0" err="1" smtClean="0"/>
              <a:t>faire</a:t>
            </a:r>
            <a:endParaRPr lang="fi-FI" dirty="0" smtClean="0"/>
          </a:p>
          <a:p>
            <a:r>
              <a:rPr lang="fi-FI" dirty="0" err="1"/>
              <a:t>v</a:t>
            </a:r>
            <a:r>
              <a:rPr lang="fi-FI" dirty="0" err="1" smtClean="0"/>
              <a:t>enir</a:t>
            </a:r>
            <a:r>
              <a:rPr lang="fi-FI" dirty="0" smtClean="0"/>
              <a:t> à </a:t>
            </a:r>
            <a:r>
              <a:rPr lang="fi-FI" dirty="0" err="1" smtClean="0"/>
              <a:t>faire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fi-FI" dirty="0"/>
              <a:t>a</a:t>
            </a:r>
            <a:r>
              <a:rPr lang="fi-FI" dirty="0" smtClean="0"/>
              <a:t>ikoa tehdä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turha tehdä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parempi tehdä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</a:t>
            </a:r>
            <a:r>
              <a:rPr lang="fi-FI" sz="1200" dirty="0" smtClean="0"/>
              <a:t>(parhaillaan) </a:t>
            </a:r>
            <a:r>
              <a:rPr lang="fi-FI" sz="1800" dirty="0" smtClean="0"/>
              <a:t>tekemässä </a:t>
            </a:r>
            <a:r>
              <a:rPr lang="fi-FI" sz="1800" dirty="0" err="1" smtClean="0"/>
              <a:t>jtak</a:t>
            </a:r>
            <a:endParaRPr lang="fi-FI" sz="1800" dirty="0" smtClean="0"/>
          </a:p>
          <a:p>
            <a:r>
              <a:rPr lang="fi-FI" dirty="0"/>
              <a:t>o</a:t>
            </a:r>
            <a:r>
              <a:rPr lang="fi-FI" dirty="0" smtClean="0"/>
              <a:t>lla tekemäisillään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vähällä tehdä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parempi tehdä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o</a:t>
            </a:r>
            <a:r>
              <a:rPr lang="fi-FI" dirty="0" smtClean="0"/>
              <a:t>lla juuri tehnyt </a:t>
            </a:r>
            <a:r>
              <a:rPr lang="fi-FI" dirty="0" err="1" smtClean="0"/>
              <a:t>jtak</a:t>
            </a:r>
            <a:endParaRPr lang="fi-FI" dirty="0" smtClean="0"/>
          </a:p>
          <a:p>
            <a:r>
              <a:rPr lang="fi-FI" dirty="0"/>
              <a:t>s</a:t>
            </a:r>
            <a:r>
              <a:rPr lang="fi-FI" dirty="0" smtClean="0"/>
              <a:t>attua tekemään </a:t>
            </a:r>
            <a:r>
              <a:rPr lang="fi-FI" dirty="0" err="1" smtClean="0"/>
              <a:t>jtak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41045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 nämä ovat suomeksi?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 smtClean="0"/>
              <a:t>Il </a:t>
            </a:r>
            <a:r>
              <a:rPr lang="fi-FI" b="1" dirty="0" err="1" smtClean="0"/>
              <a:t>est</a:t>
            </a:r>
            <a:r>
              <a:rPr lang="fi-FI" b="1" dirty="0" smtClean="0"/>
              <a:t> </a:t>
            </a:r>
            <a:r>
              <a:rPr lang="fi-FI" dirty="0" err="1" smtClean="0"/>
              <a:t>quelquefois</a:t>
            </a:r>
            <a:r>
              <a:rPr lang="fi-FI" dirty="0" smtClean="0"/>
              <a:t> </a:t>
            </a:r>
            <a:r>
              <a:rPr lang="fi-FI" b="1" dirty="0" err="1" smtClean="0"/>
              <a:t>mieux</a:t>
            </a:r>
            <a:r>
              <a:rPr lang="fi-FI" b="1" dirty="0" smtClean="0"/>
              <a:t> de </a:t>
            </a:r>
            <a:r>
              <a:rPr lang="fi-FI" b="1" dirty="0" err="1" smtClean="0"/>
              <a:t>prendre</a:t>
            </a:r>
            <a:r>
              <a:rPr lang="fi-FI" b="1" dirty="0" smtClean="0"/>
              <a:t> </a:t>
            </a:r>
            <a:r>
              <a:rPr lang="fi-FI" dirty="0" err="1" smtClean="0"/>
              <a:t>l’ascenceur</a:t>
            </a:r>
            <a:r>
              <a:rPr lang="fi-FI" dirty="0" smtClean="0"/>
              <a:t> </a:t>
            </a:r>
            <a:r>
              <a:rPr lang="fi-FI" dirty="0" err="1" smtClean="0"/>
              <a:t>que</a:t>
            </a:r>
            <a:r>
              <a:rPr lang="fi-FI" dirty="0" smtClean="0"/>
              <a:t> </a:t>
            </a:r>
            <a:r>
              <a:rPr lang="fi-FI" b="1" dirty="0" err="1" smtClean="0"/>
              <a:t>d’aller</a:t>
            </a:r>
            <a:r>
              <a:rPr lang="fi-FI" dirty="0" smtClean="0"/>
              <a:t> à </a:t>
            </a:r>
            <a:r>
              <a:rPr lang="fi-FI" dirty="0" err="1" smtClean="0"/>
              <a:t>pied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Les </a:t>
            </a:r>
            <a:r>
              <a:rPr lang="fi-FI" dirty="0" err="1" smtClean="0"/>
              <a:t>étudiants</a:t>
            </a:r>
            <a:r>
              <a:rPr lang="fi-FI" dirty="0" smtClean="0"/>
              <a:t> </a:t>
            </a:r>
            <a:r>
              <a:rPr lang="fi-FI" b="1" dirty="0" err="1" smtClean="0"/>
              <a:t>sont</a:t>
            </a:r>
            <a:r>
              <a:rPr lang="fi-FI" b="1" dirty="0" smtClean="0"/>
              <a:t> en </a:t>
            </a:r>
            <a:r>
              <a:rPr lang="fi-FI" b="1" dirty="0" err="1" smtClean="0"/>
              <a:t>train</a:t>
            </a:r>
            <a:r>
              <a:rPr lang="fi-FI" b="1" dirty="0" smtClean="0"/>
              <a:t> de </a:t>
            </a:r>
            <a:r>
              <a:rPr lang="fi-FI" b="1" dirty="0" err="1" smtClean="0"/>
              <a:t>faire</a:t>
            </a:r>
            <a:r>
              <a:rPr lang="fi-FI" b="1" dirty="0" smtClean="0"/>
              <a:t> </a:t>
            </a:r>
            <a:r>
              <a:rPr lang="fi-FI" dirty="0" err="1" smtClean="0"/>
              <a:t>une</a:t>
            </a:r>
            <a:r>
              <a:rPr lang="fi-FI" dirty="0" smtClean="0"/>
              <a:t> </a:t>
            </a:r>
            <a:r>
              <a:rPr lang="fi-FI" dirty="0" err="1" smtClean="0"/>
              <a:t>composition</a:t>
            </a:r>
            <a:r>
              <a:rPr lang="fi-FI" dirty="0" smtClean="0"/>
              <a:t> de </a:t>
            </a:r>
            <a:r>
              <a:rPr lang="fi-FI" dirty="0" err="1" smtClean="0"/>
              <a:t>mathématiques</a:t>
            </a:r>
            <a:r>
              <a:rPr lang="fi-FI" dirty="0" smtClean="0"/>
              <a:t>.</a:t>
            </a:r>
          </a:p>
          <a:p>
            <a:pPr marL="0" indent="0">
              <a:buNone/>
            </a:pPr>
            <a:endParaRPr lang="fi-FI" dirty="0" smtClean="0"/>
          </a:p>
          <a:p>
            <a:r>
              <a:rPr lang="fi-FI" dirty="0" smtClean="0"/>
              <a:t>Le </a:t>
            </a:r>
            <a:r>
              <a:rPr lang="fi-FI" dirty="0" err="1" smtClean="0"/>
              <a:t>public</a:t>
            </a:r>
            <a:r>
              <a:rPr lang="fi-FI" dirty="0" smtClean="0"/>
              <a:t> </a:t>
            </a:r>
            <a:r>
              <a:rPr lang="fi-FI" b="1" dirty="0" err="1" smtClean="0"/>
              <a:t>est</a:t>
            </a:r>
            <a:r>
              <a:rPr lang="fi-FI" b="1" dirty="0" smtClean="0"/>
              <a:t> </a:t>
            </a:r>
            <a:r>
              <a:rPr lang="fi-FI" b="1" dirty="0" err="1" smtClean="0"/>
              <a:t>sur</a:t>
            </a:r>
            <a:r>
              <a:rPr lang="fi-FI" b="1" dirty="0" smtClean="0"/>
              <a:t> le </a:t>
            </a:r>
            <a:r>
              <a:rPr lang="fi-FI" b="1" dirty="0" err="1" smtClean="0"/>
              <a:t>point</a:t>
            </a:r>
            <a:r>
              <a:rPr lang="fi-FI" b="1" dirty="0" smtClean="0"/>
              <a:t> de </a:t>
            </a:r>
            <a:r>
              <a:rPr lang="fi-FI" b="1" dirty="0" err="1" smtClean="0"/>
              <a:t>sortir</a:t>
            </a:r>
            <a:r>
              <a:rPr lang="fi-FI" b="1" dirty="0" smtClean="0"/>
              <a:t> </a:t>
            </a:r>
            <a:r>
              <a:rPr lang="fi-FI" dirty="0" smtClean="0"/>
              <a:t>du </a:t>
            </a:r>
            <a:r>
              <a:rPr lang="fi-FI" dirty="0" err="1" smtClean="0"/>
              <a:t>cinéma</a:t>
            </a:r>
            <a:r>
              <a:rPr lang="fi-FI" dirty="0" smtClean="0"/>
              <a:t>.</a:t>
            </a:r>
          </a:p>
          <a:p>
            <a:r>
              <a:rPr lang="fi-FI" dirty="0" err="1" smtClean="0"/>
              <a:t>Nous</a:t>
            </a:r>
            <a:r>
              <a:rPr lang="fi-FI" dirty="0" smtClean="0"/>
              <a:t> </a:t>
            </a:r>
            <a:r>
              <a:rPr lang="fi-FI" b="1" dirty="0" err="1" smtClean="0"/>
              <a:t>venons</a:t>
            </a:r>
            <a:r>
              <a:rPr lang="fi-FI" b="1" dirty="0" smtClean="0"/>
              <a:t> de </a:t>
            </a:r>
            <a:r>
              <a:rPr lang="fi-FI" b="1" dirty="0" err="1" smtClean="0"/>
              <a:t>prendre</a:t>
            </a:r>
            <a:r>
              <a:rPr lang="fi-FI" b="1" dirty="0" smtClean="0"/>
              <a:t> </a:t>
            </a:r>
            <a:r>
              <a:rPr lang="fi-FI" dirty="0" err="1" smtClean="0"/>
              <a:t>notre</a:t>
            </a:r>
            <a:r>
              <a:rPr lang="fi-FI" dirty="0" smtClean="0"/>
              <a:t> petit </a:t>
            </a:r>
            <a:r>
              <a:rPr lang="fi-FI" smtClean="0"/>
              <a:t>déjeuner</a:t>
            </a:r>
            <a:r>
              <a:rPr lang="fi-FI" dirty="0" smtClean="0"/>
              <a:t>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74188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Partisiipin preesens </a:t>
            </a:r>
            <a:r>
              <a:rPr lang="fi-FI" sz="2400" dirty="0" smtClean="0"/>
              <a:t>(taipumaton)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Muodostus:</a:t>
            </a:r>
          </a:p>
          <a:p>
            <a:pPr lvl="4"/>
            <a:r>
              <a:rPr lang="fi-FI" dirty="0" smtClean="0"/>
              <a:t>Preesensin </a:t>
            </a:r>
            <a:r>
              <a:rPr lang="fi-FI" b="1" dirty="0" smtClean="0"/>
              <a:t>mon. 1-ons</a:t>
            </a:r>
          </a:p>
          <a:p>
            <a:pPr lvl="4"/>
            <a:r>
              <a:rPr lang="fi-FI" dirty="0" smtClean="0"/>
              <a:t>+ </a:t>
            </a:r>
            <a:r>
              <a:rPr lang="fi-FI" b="1" dirty="0" smtClean="0"/>
              <a:t>ANT</a:t>
            </a:r>
          </a:p>
          <a:p>
            <a:pPr lvl="4"/>
            <a:r>
              <a:rPr lang="fi-FI" b="1" dirty="0" err="1"/>
              <a:t>n</a:t>
            </a:r>
            <a:r>
              <a:rPr lang="fi-FI" b="1" dirty="0" err="1" smtClean="0"/>
              <a:t>ous</a:t>
            </a:r>
            <a:r>
              <a:rPr lang="fi-FI" b="1" dirty="0" smtClean="0"/>
              <a:t> </a:t>
            </a:r>
            <a:r>
              <a:rPr lang="fi-FI" b="1" dirty="0" err="1" smtClean="0"/>
              <a:t>regardons</a:t>
            </a:r>
            <a:r>
              <a:rPr lang="fi-FI" b="1" dirty="0"/>
              <a:t>	</a:t>
            </a:r>
            <a:r>
              <a:rPr lang="fi-FI" b="1" dirty="0" smtClean="0"/>
              <a:t>- </a:t>
            </a:r>
            <a:r>
              <a:rPr lang="fi-FI" b="1" dirty="0" err="1" smtClean="0"/>
              <a:t>regardant</a:t>
            </a:r>
            <a:endParaRPr lang="fi-FI" b="1" dirty="0" smtClean="0"/>
          </a:p>
          <a:p>
            <a:pPr lvl="4"/>
            <a:r>
              <a:rPr lang="fi-FI" b="1" dirty="0" err="1"/>
              <a:t>n</a:t>
            </a:r>
            <a:r>
              <a:rPr lang="fi-FI" b="1" dirty="0" err="1" smtClean="0"/>
              <a:t>ous</a:t>
            </a:r>
            <a:r>
              <a:rPr lang="fi-FI" b="1" dirty="0" smtClean="0"/>
              <a:t> </a:t>
            </a:r>
            <a:r>
              <a:rPr lang="fi-FI" b="1" dirty="0" err="1" smtClean="0"/>
              <a:t>vieillissons</a:t>
            </a:r>
            <a:r>
              <a:rPr lang="fi-FI" b="1" dirty="0" smtClean="0"/>
              <a:t>	</a:t>
            </a:r>
            <a:r>
              <a:rPr lang="fi-FI" b="1" dirty="0" err="1" smtClean="0"/>
              <a:t>-vieillissant</a:t>
            </a:r>
            <a:r>
              <a:rPr lang="fi-FI" b="1" dirty="0" smtClean="0"/>
              <a:t> </a:t>
            </a:r>
          </a:p>
          <a:p>
            <a:pPr lvl="4"/>
            <a:r>
              <a:rPr lang="fi-FI" b="1" dirty="0" err="1"/>
              <a:t>n</a:t>
            </a:r>
            <a:r>
              <a:rPr lang="fi-FI" b="1" dirty="0" err="1" smtClean="0"/>
              <a:t>ous</a:t>
            </a:r>
            <a:r>
              <a:rPr lang="fi-FI" b="1" dirty="0" smtClean="0"/>
              <a:t> </a:t>
            </a:r>
            <a:r>
              <a:rPr lang="fi-FI" b="1" dirty="0" err="1" smtClean="0"/>
              <a:t>répondons</a:t>
            </a:r>
            <a:r>
              <a:rPr lang="fi-FI" b="1" dirty="0" smtClean="0"/>
              <a:t>	</a:t>
            </a:r>
            <a:r>
              <a:rPr lang="fi-FI" b="1" dirty="0" err="1" smtClean="0"/>
              <a:t>-répondant</a:t>
            </a:r>
            <a:endParaRPr lang="fi-FI" b="1" dirty="0" smtClean="0"/>
          </a:p>
          <a:p>
            <a:pPr lvl="4"/>
            <a:r>
              <a:rPr lang="fi-FI" b="1" dirty="0" err="1"/>
              <a:t>n</a:t>
            </a:r>
            <a:r>
              <a:rPr lang="fi-FI" b="1" dirty="0" err="1" smtClean="0"/>
              <a:t>ous</a:t>
            </a:r>
            <a:r>
              <a:rPr lang="fi-FI" b="1" dirty="0" smtClean="0"/>
              <a:t> </a:t>
            </a:r>
            <a:r>
              <a:rPr lang="fi-FI" b="1" dirty="0" err="1" smtClean="0"/>
              <a:t>faisons</a:t>
            </a:r>
            <a:r>
              <a:rPr lang="fi-FI" b="1" dirty="0" smtClean="0"/>
              <a:t>		</a:t>
            </a:r>
            <a:r>
              <a:rPr lang="fi-FI" b="1" dirty="0" err="1" smtClean="0"/>
              <a:t>-faisant</a:t>
            </a:r>
            <a:endParaRPr lang="fi-FI" b="1" dirty="0" smtClean="0"/>
          </a:p>
          <a:p>
            <a:pPr lvl="4"/>
            <a:r>
              <a:rPr lang="fi-FI" b="1" dirty="0" smtClean="0"/>
              <a:t>Epäsäännölliset:   </a:t>
            </a:r>
            <a:r>
              <a:rPr lang="fi-FI" b="1" dirty="0" err="1" smtClean="0"/>
              <a:t>être</a:t>
            </a:r>
            <a:r>
              <a:rPr lang="fi-FI" b="1" dirty="0" smtClean="0"/>
              <a:t>	</a:t>
            </a:r>
            <a:r>
              <a:rPr lang="fi-FI" b="1" dirty="0" err="1" smtClean="0"/>
              <a:t>-étant</a:t>
            </a:r>
            <a:endParaRPr lang="fi-FI" b="1" dirty="0" smtClean="0"/>
          </a:p>
          <a:p>
            <a:pPr lvl="8"/>
            <a:r>
              <a:rPr lang="fi-FI" b="1" dirty="0" err="1"/>
              <a:t>a</a:t>
            </a:r>
            <a:r>
              <a:rPr lang="fi-FI" b="1" dirty="0" err="1" smtClean="0"/>
              <a:t>voir</a:t>
            </a:r>
            <a:r>
              <a:rPr lang="fi-FI" b="1" dirty="0" smtClean="0"/>
              <a:t>	</a:t>
            </a:r>
            <a:r>
              <a:rPr lang="fi-FI" b="1" dirty="0" err="1" smtClean="0"/>
              <a:t>-ayant</a:t>
            </a:r>
            <a:endParaRPr lang="fi-FI" b="1" dirty="0" smtClean="0"/>
          </a:p>
          <a:p>
            <a:pPr lvl="8"/>
            <a:r>
              <a:rPr lang="fi-FI" b="1" dirty="0" err="1" smtClean="0"/>
              <a:t>savoir</a:t>
            </a:r>
            <a:r>
              <a:rPr lang="fi-FI" b="1" dirty="0" smtClean="0"/>
              <a:t>	</a:t>
            </a:r>
            <a:r>
              <a:rPr lang="fi-FI" b="1" dirty="0" err="1" smtClean="0"/>
              <a:t>-sachant</a:t>
            </a:r>
            <a:endParaRPr lang="fi-FI" dirty="0" smtClean="0"/>
          </a:p>
          <a:p>
            <a:pPr marL="1828800" lvl="4" indent="0">
              <a:buNone/>
            </a:pPr>
            <a:endParaRPr lang="fi-FI" dirty="0" smtClean="0"/>
          </a:p>
          <a:p>
            <a:r>
              <a:rPr lang="fi-FI" dirty="0" smtClean="0"/>
              <a:t>Käyttö: kirjallinen ja huoliteltu tyyli</a:t>
            </a:r>
          </a:p>
          <a:p>
            <a:pPr lvl="4"/>
            <a:endParaRPr lang="fi-FI" b="1" dirty="0" smtClean="0"/>
          </a:p>
        </p:txBody>
      </p:sp>
    </p:spTree>
    <p:extLst>
      <p:ext uri="{BB962C8B-B14F-4D97-AF65-F5344CB8AC3E}">
        <p14:creationId xmlns:p14="http://schemas.microsoft.com/office/powerpoint/2010/main" val="301763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 Partis. prees. </a:t>
            </a:r>
            <a:r>
              <a:rPr lang="fi-FI" dirty="0"/>
              <a:t>k</a:t>
            </a:r>
            <a:r>
              <a:rPr lang="fi-FI" dirty="0" smtClean="0"/>
              <a:t>äytöstä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sz="2800" dirty="0" smtClean="0"/>
              <a:t>1. </a:t>
            </a:r>
            <a:r>
              <a:rPr lang="fi-FI" sz="2400" b="1" dirty="0" smtClean="0"/>
              <a:t>korvaa relatiivilauseen</a:t>
            </a:r>
          </a:p>
          <a:p>
            <a:pPr marL="0" indent="0">
              <a:buNone/>
            </a:pPr>
            <a:r>
              <a:rPr lang="fi-FI" sz="2800" dirty="0" smtClean="0"/>
              <a:t>	</a:t>
            </a:r>
            <a:r>
              <a:rPr lang="fi-FI" sz="2400" dirty="0" smtClean="0"/>
              <a:t>- </a:t>
            </a:r>
            <a:r>
              <a:rPr lang="fi-FI" sz="2400" dirty="0" err="1" smtClean="0"/>
              <a:t>C’est</a:t>
            </a:r>
            <a:r>
              <a:rPr lang="fi-FI" sz="2400" dirty="0" smtClean="0"/>
              <a:t> un </a:t>
            </a:r>
            <a:r>
              <a:rPr lang="fi-FI" sz="2400" dirty="0" err="1" smtClean="0"/>
              <a:t>jeune</a:t>
            </a:r>
            <a:r>
              <a:rPr lang="fi-FI" sz="2400" dirty="0" smtClean="0"/>
              <a:t> </a:t>
            </a:r>
            <a:r>
              <a:rPr lang="fi-FI" sz="2400" dirty="0" err="1" smtClean="0"/>
              <a:t>médecin</a:t>
            </a:r>
            <a:r>
              <a:rPr lang="fi-FI" sz="2400" dirty="0" smtClean="0"/>
              <a:t> </a:t>
            </a:r>
            <a:r>
              <a:rPr lang="fi-FI" sz="2400" u="sng" dirty="0" err="1" smtClean="0"/>
              <a:t>venant</a:t>
            </a:r>
            <a:r>
              <a:rPr lang="fi-FI" sz="2400" u="sng" dirty="0" smtClean="0"/>
              <a:t> </a:t>
            </a:r>
            <a:r>
              <a:rPr lang="fi-FI" sz="2400" dirty="0" smtClean="0"/>
              <a:t>du </a:t>
            </a:r>
            <a:r>
              <a:rPr lang="fi-FI" sz="2400" dirty="0" err="1" smtClean="0"/>
              <a:t>Japon</a:t>
            </a:r>
            <a:r>
              <a:rPr lang="fi-FI" sz="2400" dirty="0" smtClean="0"/>
              <a:t>.</a:t>
            </a:r>
          </a:p>
          <a:p>
            <a:pPr marL="0" indent="0">
              <a:buNone/>
            </a:pPr>
            <a:r>
              <a:rPr lang="fi-FI" sz="2400" dirty="0"/>
              <a:t>	</a:t>
            </a:r>
            <a:r>
              <a:rPr lang="fi-FI" sz="2400" dirty="0" smtClean="0"/>
              <a:t>(…</a:t>
            </a:r>
            <a:r>
              <a:rPr lang="fi-FI" sz="2400" u="sng" dirty="0" err="1" smtClean="0"/>
              <a:t>qui</a:t>
            </a:r>
            <a:r>
              <a:rPr lang="fi-FI" sz="2400" u="sng" dirty="0" smtClean="0"/>
              <a:t> </a:t>
            </a:r>
            <a:r>
              <a:rPr lang="fi-FI" sz="2400" u="sng" dirty="0" err="1" smtClean="0"/>
              <a:t>vient</a:t>
            </a:r>
            <a:r>
              <a:rPr lang="fi-FI" sz="2400" u="sng" dirty="0" smtClean="0"/>
              <a:t> </a:t>
            </a:r>
            <a:r>
              <a:rPr lang="fi-FI" sz="2400" dirty="0" smtClean="0"/>
              <a:t>du </a:t>
            </a:r>
            <a:r>
              <a:rPr lang="fi-FI" sz="2400" dirty="0" err="1" smtClean="0"/>
              <a:t>Japon</a:t>
            </a:r>
            <a:r>
              <a:rPr lang="fi-FI" sz="2400" dirty="0" smtClean="0"/>
              <a:t>.)</a:t>
            </a:r>
          </a:p>
          <a:p>
            <a:r>
              <a:rPr lang="fi-FI" sz="2800" dirty="0" smtClean="0"/>
              <a:t>2. </a:t>
            </a:r>
            <a:r>
              <a:rPr lang="fi-FI" sz="2400" b="1" dirty="0" smtClean="0"/>
              <a:t>syytä, myönnytystä tai aikaa ilmaiseva lauseenvastike</a:t>
            </a:r>
          </a:p>
          <a:p>
            <a:pPr lvl="2">
              <a:buFontTx/>
              <a:buChar char="-"/>
            </a:pPr>
            <a:r>
              <a:rPr lang="fi-FI" u="sng" dirty="0" err="1" smtClean="0"/>
              <a:t>Comprenant</a:t>
            </a:r>
            <a:r>
              <a:rPr lang="fi-FI" u="sng" dirty="0" smtClean="0"/>
              <a:t> </a:t>
            </a:r>
            <a:r>
              <a:rPr lang="fi-FI" dirty="0" err="1" smtClean="0"/>
              <a:t>l’utilité</a:t>
            </a:r>
            <a:r>
              <a:rPr lang="fi-FI" dirty="0" smtClean="0"/>
              <a:t> des </a:t>
            </a:r>
            <a:r>
              <a:rPr lang="fi-FI" dirty="0" err="1" smtClean="0"/>
              <a:t>langues</a:t>
            </a:r>
            <a:r>
              <a:rPr lang="fi-FI" dirty="0" smtClean="0"/>
              <a:t> </a:t>
            </a:r>
            <a:r>
              <a:rPr lang="fi-FI" dirty="0" err="1" smtClean="0"/>
              <a:t>étrangères</a:t>
            </a:r>
            <a:r>
              <a:rPr lang="fi-FI" dirty="0" smtClean="0"/>
              <a:t>, </a:t>
            </a:r>
            <a:r>
              <a:rPr lang="fi-FI" dirty="0" err="1" smtClean="0"/>
              <a:t>nos</a:t>
            </a:r>
            <a:r>
              <a:rPr lang="fi-FI" dirty="0" smtClean="0"/>
              <a:t> </a:t>
            </a:r>
            <a:r>
              <a:rPr lang="fi-FI" dirty="0" err="1" smtClean="0"/>
              <a:t>lycéens</a:t>
            </a:r>
            <a:r>
              <a:rPr lang="fi-FI" dirty="0" smtClean="0"/>
              <a:t> en </a:t>
            </a:r>
            <a:r>
              <a:rPr lang="fi-FI" dirty="0" err="1" smtClean="0"/>
              <a:t>étudient</a:t>
            </a:r>
            <a:r>
              <a:rPr lang="fi-FI" dirty="0" smtClean="0"/>
              <a:t> </a:t>
            </a:r>
            <a:r>
              <a:rPr lang="fi-FI" dirty="0" err="1" smtClean="0"/>
              <a:t>beaucoup</a:t>
            </a:r>
            <a:r>
              <a:rPr lang="fi-FI" dirty="0" smtClean="0"/>
              <a:t>.</a:t>
            </a:r>
          </a:p>
          <a:p>
            <a:pPr lvl="2">
              <a:buFontTx/>
              <a:buChar char="-"/>
            </a:pPr>
            <a:r>
              <a:rPr lang="fi-FI" dirty="0" smtClean="0"/>
              <a:t>(</a:t>
            </a:r>
            <a:r>
              <a:rPr lang="fi-FI" u="sng" dirty="0" err="1" smtClean="0"/>
              <a:t>Comme</a:t>
            </a:r>
            <a:r>
              <a:rPr lang="fi-FI" u="sng" dirty="0" smtClean="0"/>
              <a:t> </a:t>
            </a:r>
            <a:r>
              <a:rPr lang="fi-FI" u="sng" dirty="0" err="1" smtClean="0"/>
              <a:t>nos</a:t>
            </a:r>
            <a:r>
              <a:rPr lang="fi-FI" u="sng" dirty="0" smtClean="0"/>
              <a:t> </a:t>
            </a:r>
            <a:r>
              <a:rPr lang="fi-FI" u="sng" dirty="0" err="1" smtClean="0"/>
              <a:t>lycéens</a:t>
            </a:r>
            <a:r>
              <a:rPr lang="fi-FI" u="sng" dirty="0" smtClean="0"/>
              <a:t> </a:t>
            </a:r>
            <a:r>
              <a:rPr lang="fi-FI" u="sng" dirty="0" err="1" smtClean="0"/>
              <a:t>comprennent</a:t>
            </a:r>
            <a:r>
              <a:rPr lang="fi-FI" dirty="0" err="1" smtClean="0"/>
              <a:t>...)(</a:t>
            </a:r>
            <a:r>
              <a:rPr lang="fi-FI" sz="1800" dirty="0" err="1" smtClean="0"/>
              <a:t>subj.+predik.+obj</a:t>
            </a:r>
            <a:r>
              <a:rPr lang="fi-FI" sz="1800" dirty="0" smtClean="0"/>
              <a:t>.)</a:t>
            </a:r>
          </a:p>
          <a:p>
            <a:r>
              <a:rPr lang="fi-FI" sz="2800" dirty="0" smtClean="0"/>
              <a:t>3. </a:t>
            </a:r>
            <a:r>
              <a:rPr lang="fi-FI" sz="2400" b="1" dirty="0" smtClean="0"/>
              <a:t>adjektiivina </a:t>
            </a:r>
            <a:r>
              <a:rPr lang="fi-FI" sz="1800" b="1" dirty="0" smtClean="0"/>
              <a:t>(jolloin luonnollisesti taipuu)</a:t>
            </a:r>
            <a:endParaRPr lang="fi-FI" sz="2400" b="1" dirty="0" smtClean="0"/>
          </a:p>
          <a:p>
            <a:pPr marL="914400" lvl="2" indent="0">
              <a:buNone/>
            </a:pPr>
            <a:r>
              <a:rPr lang="fi-FI" sz="1600" b="1" dirty="0" smtClean="0"/>
              <a:t>-  </a:t>
            </a:r>
            <a:r>
              <a:rPr lang="fi-FI" sz="1600" dirty="0" err="1" smtClean="0"/>
              <a:t>Elle</a:t>
            </a:r>
            <a:r>
              <a:rPr lang="fi-FI" sz="1600" dirty="0" smtClean="0"/>
              <a:t> </a:t>
            </a:r>
            <a:r>
              <a:rPr lang="fi-FI" sz="1600" dirty="0" err="1" smtClean="0"/>
              <a:t>avait</a:t>
            </a:r>
            <a:r>
              <a:rPr lang="fi-FI" sz="1600" dirty="0" smtClean="0"/>
              <a:t> un </a:t>
            </a:r>
            <a:r>
              <a:rPr lang="fi-FI" sz="1600" b="1" dirty="0" err="1" smtClean="0"/>
              <a:t>charmant</a:t>
            </a:r>
            <a:r>
              <a:rPr lang="fi-FI" sz="1600" dirty="0" smtClean="0"/>
              <a:t> </a:t>
            </a:r>
            <a:r>
              <a:rPr lang="fi-FI" sz="1600" dirty="0" err="1" smtClean="0"/>
              <a:t>sourire</a:t>
            </a:r>
            <a:r>
              <a:rPr lang="fi-FI" sz="1600" dirty="0" smtClean="0"/>
              <a:t>. Les </a:t>
            </a:r>
            <a:r>
              <a:rPr lang="fi-FI" sz="1600" dirty="0" err="1" smtClean="0"/>
              <a:t>deux</a:t>
            </a:r>
            <a:r>
              <a:rPr lang="fi-FI" sz="1600" dirty="0" smtClean="0"/>
              <a:t> </a:t>
            </a:r>
            <a:r>
              <a:rPr lang="fi-FI" sz="1600" dirty="0" err="1" smtClean="0"/>
              <a:t>dames</a:t>
            </a:r>
            <a:r>
              <a:rPr lang="fi-FI" sz="1600" dirty="0" smtClean="0"/>
              <a:t> </a:t>
            </a:r>
            <a:r>
              <a:rPr lang="fi-FI" sz="1600" dirty="0" err="1" smtClean="0"/>
              <a:t>portaient</a:t>
            </a:r>
            <a:r>
              <a:rPr lang="fi-FI" sz="1600" dirty="0" smtClean="0"/>
              <a:t> des </a:t>
            </a:r>
            <a:r>
              <a:rPr lang="fi-FI" sz="1600" dirty="0" err="1" smtClean="0"/>
              <a:t>robes</a:t>
            </a:r>
            <a:r>
              <a:rPr lang="fi-FI" sz="1600" dirty="0" smtClean="0"/>
              <a:t> </a:t>
            </a:r>
            <a:r>
              <a:rPr lang="fi-FI" sz="1600" b="1" dirty="0" err="1" smtClean="0"/>
              <a:t>charmantes</a:t>
            </a:r>
            <a:r>
              <a:rPr lang="fi-FI" sz="1600" dirty="0" smtClean="0"/>
              <a:t>.</a:t>
            </a:r>
            <a:endParaRPr lang="fi-FI" sz="1600" b="1" dirty="0"/>
          </a:p>
        </p:txBody>
      </p:sp>
    </p:spTree>
    <p:extLst>
      <p:ext uri="{BB962C8B-B14F-4D97-AF65-F5344CB8AC3E}">
        <p14:creationId xmlns:p14="http://schemas.microsoft.com/office/powerpoint/2010/main" val="614203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Gerundi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Muodostus: </a:t>
            </a:r>
          </a:p>
          <a:p>
            <a:pPr lvl="2"/>
            <a:r>
              <a:rPr lang="fi-FI" dirty="0" smtClean="0"/>
              <a:t>-  EN + partisiipin preesens</a:t>
            </a:r>
          </a:p>
          <a:p>
            <a:pPr lvl="3"/>
            <a:r>
              <a:rPr lang="fi-FI" dirty="0"/>
              <a:t> </a:t>
            </a:r>
            <a:r>
              <a:rPr lang="fi-FI" dirty="0" smtClean="0"/>
              <a:t>en </a:t>
            </a:r>
            <a:r>
              <a:rPr lang="fi-FI" dirty="0" err="1" smtClean="0"/>
              <a:t>regardant</a:t>
            </a:r>
            <a:r>
              <a:rPr lang="fi-FI" dirty="0" smtClean="0"/>
              <a:t>	katsoessaan, katsomalla</a:t>
            </a:r>
          </a:p>
          <a:p>
            <a:pPr lvl="3"/>
            <a:r>
              <a:rPr lang="fi-FI" dirty="0"/>
              <a:t> </a:t>
            </a:r>
            <a:r>
              <a:rPr lang="fi-FI" dirty="0" smtClean="0"/>
              <a:t>en </a:t>
            </a:r>
            <a:r>
              <a:rPr lang="fi-FI" dirty="0" err="1" smtClean="0"/>
              <a:t>vieillissant</a:t>
            </a:r>
            <a:r>
              <a:rPr lang="fi-FI" dirty="0" smtClean="0"/>
              <a:t>	vanhetessaan</a:t>
            </a:r>
          </a:p>
          <a:p>
            <a:pPr lvl="3"/>
            <a:r>
              <a:rPr lang="fi-FI" dirty="0"/>
              <a:t> </a:t>
            </a:r>
            <a:r>
              <a:rPr lang="fi-FI" dirty="0" smtClean="0"/>
              <a:t>en </a:t>
            </a:r>
            <a:r>
              <a:rPr lang="fi-FI" dirty="0" err="1" smtClean="0"/>
              <a:t>répondant</a:t>
            </a:r>
            <a:r>
              <a:rPr lang="fi-FI" dirty="0" smtClean="0"/>
              <a:t>	vastaamalla</a:t>
            </a:r>
          </a:p>
          <a:p>
            <a:pPr lvl="3"/>
            <a:r>
              <a:rPr lang="fi-FI" dirty="0"/>
              <a:t> </a:t>
            </a:r>
            <a:r>
              <a:rPr lang="fi-FI" dirty="0" smtClean="0"/>
              <a:t>en </a:t>
            </a:r>
            <a:r>
              <a:rPr lang="fi-FI" dirty="0" err="1" smtClean="0"/>
              <a:t>faisant</a:t>
            </a:r>
            <a:r>
              <a:rPr lang="fi-FI" dirty="0" smtClean="0"/>
              <a:t>		tekemällä</a:t>
            </a:r>
          </a:p>
          <a:p>
            <a:r>
              <a:rPr lang="fi-FI" dirty="0" smtClean="0"/>
              <a:t>Käyttö</a:t>
            </a:r>
          </a:p>
          <a:p>
            <a:pPr lvl="2"/>
            <a:r>
              <a:rPr lang="fi-FI" dirty="0"/>
              <a:t> </a:t>
            </a:r>
            <a:r>
              <a:rPr lang="fi-FI" dirty="0" smtClean="0"/>
              <a:t>samanaikainen toiminta. Molemmilla verbeillä sama s.</a:t>
            </a:r>
          </a:p>
          <a:p>
            <a:pPr marL="914400" lvl="2" indent="0">
              <a:buNone/>
            </a:pPr>
            <a:r>
              <a:rPr lang="fi-FI" dirty="0" smtClean="0"/>
              <a:t>	- </a:t>
            </a:r>
            <a:r>
              <a:rPr lang="fi-FI" dirty="0" err="1" smtClean="0"/>
              <a:t>Ludovic</a:t>
            </a:r>
            <a:r>
              <a:rPr lang="fi-FI" dirty="0" smtClean="0"/>
              <a:t> </a:t>
            </a:r>
            <a:r>
              <a:rPr lang="fi-FI" dirty="0" err="1" smtClean="0"/>
              <a:t>lit</a:t>
            </a:r>
            <a:r>
              <a:rPr lang="fi-FI" dirty="0" smtClean="0"/>
              <a:t> en </a:t>
            </a:r>
            <a:r>
              <a:rPr lang="fi-FI" dirty="0" err="1" smtClean="0"/>
              <a:t>écoutant</a:t>
            </a:r>
            <a:r>
              <a:rPr lang="fi-FI" dirty="0" smtClean="0"/>
              <a:t> la radio.</a:t>
            </a:r>
          </a:p>
          <a:p>
            <a:pPr lvl="2"/>
            <a:r>
              <a:rPr lang="fi-FI" dirty="0" smtClean="0"/>
              <a:t>Tapa, jossa jokin toiminta tehdään: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201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368</Words>
  <Application>Microsoft Office PowerPoint</Application>
  <PresentationFormat>Näytössä katseltava diaesitys (4:3)</PresentationFormat>
  <Paragraphs>92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Wingdings 3</vt:lpstr>
      <vt:lpstr>Pinta</vt:lpstr>
      <vt:lpstr>lauseenvastikkeet</vt:lpstr>
      <vt:lpstr>Pelkkä infinitiivi l. perusmuoto </vt:lpstr>
      <vt:lpstr>PowerPoint-esitys</vt:lpstr>
      <vt:lpstr>Après + avoir/être + partis. perfekti</vt:lpstr>
      <vt:lpstr>Idiomaattisia infinitiivirakenteita</vt:lpstr>
      <vt:lpstr>Mitä nämä ovat suomeksi?</vt:lpstr>
      <vt:lpstr>Partisiipin preesens (taipumaton)</vt:lpstr>
      <vt:lpstr> Partis. prees. käytöstä</vt:lpstr>
      <vt:lpstr>Gerundi</vt:lpstr>
      <vt:lpstr>Gerundista esimekkejä</vt:lpstr>
    </vt:vector>
  </TitlesOfParts>
  <Company>Rauman kaupunki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lauseenvastiikkeet</dc:title>
  <dc:creator>Paksula Tuija</dc:creator>
  <cp:lastModifiedBy>Paksula Tuija</cp:lastModifiedBy>
  <cp:revision>15</cp:revision>
  <dcterms:created xsi:type="dcterms:W3CDTF">2013-12-12T10:07:55Z</dcterms:created>
  <dcterms:modified xsi:type="dcterms:W3CDTF">2019-11-21T07:22:56Z</dcterms:modified>
</cp:coreProperties>
</file>