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9-01-07T14:06:51.609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600 3149</inkml:trace>
  <inkml:trace contextRef="#ctx0" brushRef="#br0" timeOffset="2031">600 3174,'-25'-50,"0"-74,1 50,-1-25,0-25,-24 24,-1-73,1-1,-1 1,1-1,-1 1,1-1,24 26,0 48,1 1,-1-25,25 25,-25 25,25-25,0 24,0 1,0 24,0 1,0 24,0-25,50 26,-50-26,24 25,1 0,0-24,0 24,24-25,1 1,24-1,49 26,-48-1,-26 0,1 0,24 25,0 0,-24 0,24-25,-25 25,-24 0,24 0,-24 0,0-24,0 24,-1 0,1 0,25 0,-50 24,24 1,26 25,-25-25,-1 24,1 1,0-26,0 1,-1 25,-24-50,0 25,0-1,0 1,0 0,0 0,0 0,0 24,0 1,0-1,0 1,0-25,0 24,-24 26,24-26,-25-24,25 25,-25-1,25-24,-25 25,1-1,24-24,-25 0,0 24,25-49,0 25,-25-25,1 25,24-25,-25 0,25 0,-25 0,25 0,0-25,0 0,0 0,0 25,0-49,0 24,0 0,50-24,-26 24,26-25,-50-24,49 49,-24 0,0-24,-25 49,49-50,-49 50,25-25,-25-24,25 49,-1-50,1 50,0-49,0 49,-1 0,-24 0,25 0,25 25,-26-25,26 49,-25-24,24-25,-24 0,49 0,-25 25,1-1,-1-24,1 25,24 25,-49-50,0 25,24-1,1 1,-26 0,26 0,-25 0,24-1,-49 1,49 0,-24 0,0 0,0-1,-25 1,0-25,0 25,0-25,0 25,0-25,0 24,-25 1,0 25,-24-25,24-1,0 26,1-50,-1 50,0-26,25 1,-25 0,1 0,24 24,-25-49,25 25,0 25,-25-50,0 24,25-24,0 50,-24-50,-1 25,0-25,0 49,-24-24,24-25,0 0,-24 25,-1 0,1 0,-50-1,0 26,25-50,24 25,1 0,-1-1,-24-24,-49 50,24-1,0 26,24-50,-24 49,50-49,24 0,-24-1,-1-24,1 25,24 0,-24-25,24 0,0 0,0 25,25-25,-24 0,24 25,-25-25,0 0,25 0,-25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9-01-07T14:07:17.45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0A2255-EF84-4BF1-9547-23035E574073}" type="datetimeFigureOut">
              <a:rPr lang="fi-FI" smtClean="0"/>
              <a:pPr/>
              <a:t>10.4.2014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5D4E3A-CF82-4EA7-BC5F-BA29414C2AB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6180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5D4E3A-CF82-4EA7-BC5F-BA29414C2ABE}" type="slidenum">
              <a:rPr lang="fi-FI" smtClean="0"/>
              <a:pPr/>
              <a:t>2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4636-7050-481B-8A44-015AFA2FF7CA}" type="datetimeFigureOut">
              <a:rPr lang="fi-FI" smtClean="0"/>
              <a:pPr/>
              <a:t>10.4.2014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D49CA-5DF3-4C47-8E33-0D4ED77C924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4636-7050-481B-8A44-015AFA2FF7CA}" type="datetimeFigureOut">
              <a:rPr lang="fi-FI" smtClean="0"/>
              <a:pPr/>
              <a:t>10.4.2014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D49CA-5DF3-4C47-8E33-0D4ED77C924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4636-7050-481B-8A44-015AFA2FF7CA}" type="datetimeFigureOut">
              <a:rPr lang="fi-FI" smtClean="0"/>
              <a:pPr/>
              <a:t>10.4.2014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D49CA-5DF3-4C47-8E33-0D4ED77C924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4636-7050-481B-8A44-015AFA2FF7CA}" type="datetimeFigureOut">
              <a:rPr lang="fi-FI" smtClean="0"/>
              <a:pPr/>
              <a:t>10.4.2014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D49CA-5DF3-4C47-8E33-0D4ED77C924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4636-7050-481B-8A44-015AFA2FF7CA}" type="datetimeFigureOut">
              <a:rPr lang="fi-FI" smtClean="0"/>
              <a:pPr/>
              <a:t>10.4.2014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D49CA-5DF3-4C47-8E33-0D4ED77C924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4636-7050-481B-8A44-015AFA2FF7CA}" type="datetimeFigureOut">
              <a:rPr lang="fi-FI" smtClean="0"/>
              <a:pPr/>
              <a:t>10.4.2014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D49CA-5DF3-4C47-8E33-0D4ED77C924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4636-7050-481B-8A44-015AFA2FF7CA}" type="datetimeFigureOut">
              <a:rPr lang="fi-FI" smtClean="0"/>
              <a:pPr/>
              <a:t>10.4.2014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D49CA-5DF3-4C47-8E33-0D4ED77C924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4636-7050-481B-8A44-015AFA2FF7CA}" type="datetimeFigureOut">
              <a:rPr lang="fi-FI" smtClean="0"/>
              <a:pPr/>
              <a:t>10.4.2014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D49CA-5DF3-4C47-8E33-0D4ED77C924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4636-7050-481B-8A44-015AFA2FF7CA}" type="datetimeFigureOut">
              <a:rPr lang="fi-FI" smtClean="0"/>
              <a:pPr/>
              <a:t>10.4.2014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D49CA-5DF3-4C47-8E33-0D4ED77C924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4636-7050-481B-8A44-015AFA2FF7CA}" type="datetimeFigureOut">
              <a:rPr lang="fi-FI" smtClean="0"/>
              <a:pPr/>
              <a:t>10.4.2014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D49CA-5DF3-4C47-8E33-0D4ED77C924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4636-7050-481B-8A44-015AFA2FF7CA}" type="datetimeFigureOut">
              <a:rPr lang="fi-FI" smtClean="0"/>
              <a:pPr/>
              <a:t>10.4.2014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D49CA-5DF3-4C47-8E33-0D4ED77C924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44636-7050-481B-8A44-015AFA2FF7CA}" type="datetimeFigureOut">
              <a:rPr lang="fi-FI" smtClean="0"/>
              <a:pPr/>
              <a:t>10.4.2014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D49CA-5DF3-4C47-8E33-0D4ED77C9240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sndAc>
      <p:stSnd>
        <p:snd r:embed="rId13" name="chimes.wav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customXml" Target="../ink/ink2.x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loiset kasvot 3"/>
          <p:cNvSpPr/>
          <p:nvPr/>
        </p:nvSpPr>
        <p:spPr>
          <a:xfrm>
            <a:off x="1500166" y="3857628"/>
            <a:ext cx="785818" cy="1285884"/>
          </a:xfrm>
          <a:prstGeom prst="smileyFac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Conditionnel</a:t>
            </a:r>
            <a:endParaRPr lang="fi-FI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050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009900" y="4179888"/>
              <a:ext cx="938213" cy="1143000"/>
            </p14:xfrm>
          </p:contentPart>
        </mc:Choice>
        <mc:Fallback xmlns="">
          <p:pic>
            <p:nvPicPr>
              <p:cNvPr id="2050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00539" y="4170528"/>
                <a:ext cx="956934" cy="116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051" name="Ink 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-2147483648" y="-2147483648"/>
              <a:ext cx="0" cy="0"/>
            </p14:xfrm>
          </p:contentPart>
        </mc:Choice>
        <mc:Fallback xmlns="">
          <p:pic>
            <p:nvPicPr>
              <p:cNvPr id="2051" name="Ink 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med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Jossittelu menneessä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II konditionaali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(=</a:t>
            </a:r>
            <a:r>
              <a:rPr lang="fi-FI" dirty="0" err="1" smtClean="0"/>
              <a:t>Passé</a:t>
            </a:r>
            <a:r>
              <a:rPr lang="fi-FI" dirty="0" smtClean="0"/>
              <a:t> </a:t>
            </a:r>
            <a:r>
              <a:rPr lang="fi-FI" dirty="0" err="1" smtClean="0"/>
              <a:t>composé</a:t>
            </a:r>
            <a:r>
              <a:rPr lang="fi-FI" dirty="0" smtClean="0"/>
              <a:t> , mutta apuverbi konditionaalissa)</a:t>
            </a:r>
          </a:p>
          <a:p>
            <a:endParaRPr lang="fi-FI" dirty="0"/>
          </a:p>
          <a:p>
            <a:r>
              <a:rPr lang="fi-FI" dirty="0" err="1" smtClean="0"/>
              <a:t>Si</a:t>
            </a:r>
            <a:r>
              <a:rPr lang="fi-FI" dirty="0" smtClean="0"/>
              <a:t> </a:t>
            </a:r>
            <a:r>
              <a:rPr lang="fi-FI" dirty="0" err="1" smtClean="0"/>
              <a:t>tu</a:t>
            </a:r>
            <a:r>
              <a:rPr lang="fi-FI" dirty="0" smtClean="0"/>
              <a:t> </a:t>
            </a:r>
            <a:r>
              <a:rPr lang="fi-FI" dirty="0" err="1" smtClean="0"/>
              <a:t>n’avais</a:t>
            </a:r>
            <a:r>
              <a:rPr lang="fi-FI" dirty="0" smtClean="0"/>
              <a:t> </a:t>
            </a:r>
            <a:r>
              <a:rPr lang="fi-FI" dirty="0" err="1" smtClean="0"/>
              <a:t>pas</a:t>
            </a:r>
            <a:r>
              <a:rPr lang="fi-FI" dirty="0" smtClean="0"/>
              <a:t> </a:t>
            </a:r>
            <a:r>
              <a:rPr lang="fi-FI" dirty="0" err="1" smtClean="0"/>
              <a:t>appris</a:t>
            </a:r>
            <a:r>
              <a:rPr lang="fi-FI" dirty="0" smtClean="0"/>
              <a:t> </a:t>
            </a:r>
            <a:r>
              <a:rPr lang="fi-FI" dirty="0" err="1" smtClean="0"/>
              <a:t>tout</a:t>
            </a:r>
            <a:r>
              <a:rPr lang="fi-FI" dirty="0" smtClean="0"/>
              <a:t> </a:t>
            </a:r>
            <a:r>
              <a:rPr lang="fi-FI" dirty="0" err="1" smtClean="0"/>
              <a:t>cela</a:t>
            </a:r>
            <a:r>
              <a:rPr lang="fi-FI" dirty="0" smtClean="0"/>
              <a:t>, </a:t>
            </a:r>
            <a:r>
              <a:rPr lang="fi-FI" dirty="0" err="1" smtClean="0"/>
              <a:t>tu</a:t>
            </a:r>
            <a:r>
              <a:rPr lang="fi-FI" dirty="0" smtClean="0"/>
              <a:t> </a:t>
            </a:r>
            <a:r>
              <a:rPr lang="fi-FI" dirty="0" err="1" smtClean="0"/>
              <a:t>n’aurais</a:t>
            </a:r>
            <a:r>
              <a:rPr lang="fi-FI" dirty="0" smtClean="0"/>
              <a:t> </a:t>
            </a:r>
            <a:r>
              <a:rPr lang="fi-FI" dirty="0" err="1" smtClean="0"/>
              <a:t>pas</a:t>
            </a:r>
            <a:r>
              <a:rPr lang="fi-FI" dirty="0" smtClean="0"/>
              <a:t> </a:t>
            </a:r>
            <a:r>
              <a:rPr lang="fi-FI" dirty="0" err="1" smtClean="0"/>
              <a:t>compris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SI + pluskvamperfekti</a:t>
            </a:r>
          </a:p>
          <a:p>
            <a:r>
              <a:rPr lang="fi-FI" dirty="0" smtClean="0"/>
              <a:t>(</a:t>
            </a:r>
            <a:r>
              <a:rPr lang="fi-FI" dirty="0" err="1" smtClean="0"/>
              <a:t>passé</a:t>
            </a:r>
            <a:r>
              <a:rPr lang="fi-FI" dirty="0" smtClean="0"/>
              <a:t> </a:t>
            </a:r>
            <a:r>
              <a:rPr lang="fi-FI" dirty="0" err="1" smtClean="0"/>
              <a:t>composé</a:t>
            </a:r>
            <a:r>
              <a:rPr lang="fi-FI" dirty="0" smtClean="0"/>
              <a:t>, mutta apuverbi imperfektissä)</a:t>
            </a:r>
            <a:endParaRPr lang="fi-FI" dirty="0"/>
          </a:p>
        </p:txBody>
      </p:sp>
      <p:pic>
        <p:nvPicPr>
          <p:cNvPr id="5124" name="Picture 4" descr="C:\Users\harri\AppData\Local\Microsoft\Windows\Temporary Internet Files\Content.IE5\0M40RQ4M\MM900285289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1675" y="4257675"/>
            <a:ext cx="914400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8881943"/>
      </p:ext>
    </p:extLst>
  </p:cSld>
  <p:clrMapOvr>
    <a:masterClrMapping/>
  </p:clrMapOvr>
  <p:transition spd="med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Exemples</a:t>
            </a:r>
            <a:r>
              <a:rPr lang="fi-FI" dirty="0" smtClean="0"/>
              <a:t> et </a:t>
            </a:r>
            <a:r>
              <a:rPr lang="fi-FI" dirty="0" err="1" smtClean="0"/>
              <a:t>excercises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r-FR" b="1" dirty="0"/>
              <a:t>Exemples :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Si j'étais resté chez-moi, je n'aurais pas eu cet accident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Si elle avait voulu, nous aurions pu vivre ensemble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S'ils étaient venus, nous aurions pu terminer ça plus rapidement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Si j'avais suivi les conseils de mon père, j'aurais pu choisir une autre profession ...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Si elles avaient investi au bon moment, elles auraient pu gagner une fortune ... </a:t>
            </a:r>
          </a:p>
          <a:p>
            <a:r>
              <a:rPr lang="fr-FR" dirty="0"/>
              <a:t>J'ai ouvert les yeux trop tard, si j'avais su, je ne serais jamais restée si longtemps avec lui </a:t>
            </a:r>
          </a:p>
          <a:p>
            <a:r>
              <a:rPr lang="fr-FR" dirty="0"/>
              <a:t>Si j'avais eu du courage pour ecrire, je vous aurais bien raconté quelque</a:t>
            </a:r>
            <a:br>
              <a:rPr lang="fr-FR" dirty="0"/>
            </a:br>
            <a:r>
              <a:rPr lang="fr-FR" dirty="0"/>
              <a:t>chose, simplement voila, </a:t>
            </a:r>
          </a:p>
          <a:p>
            <a:r>
              <a:rPr lang="fr-FR" dirty="0"/>
              <a:t>Si j'avais eu du courage, de la force, je lui aurais dit que pour moi il était</a:t>
            </a:r>
            <a:br>
              <a:rPr lang="fr-FR" dirty="0"/>
            </a:br>
            <a:r>
              <a:rPr lang="fr-FR" dirty="0"/>
              <a:t>plus qu'un simple ami, mais je me suis contentée de ...</a:t>
            </a:r>
          </a:p>
          <a:p>
            <a:r>
              <a:rPr lang="fr-FR" dirty="0"/>
              <a:t>Si j'avais osé mettre mon orgueil de côté, j'aurais sûrement pu reconquérir le cœur de Cyril.</a:t>
            </a:r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r-FR" dirty="0"/>
              <a:t>1. Si </a:t>
            </a:r>
            <a:r>
              <a:rPr lang="fr-FR" dirty="0" smtClean="0"/>
              <a:t>Paul_________ </a:t>
            </a:r>
            <a:r>
              <a:rPr lang="fr-FR" dirty="0"/>
              <a:t>assez d'argent, </a:t>
            </a:r>
            <a:r>
              <a:rPr lang="fr-FR" dirty="0" smtClean="0"/>
              <a:t>il________ </a:t>
            </a:r>
            <a:r>
              <a:rPr lang="fr-FR" dirty="0"/>
              <a:t>au cirque avec nous. </a:t>
            </a:r>
            <a:r>
              <a:rPr lang="fr-FR" b="1" i="1" dirty="0"/>
              <a:t>(avoir, venir)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2. Qu'est-ce que </a:t>
            </a:r>
            <a:r>
              <a:rPr lang="fr-FR" dirty="0" smtClean="0"/>
              <a:t>tu________ </a:t>
            </a:r>
            <a:r>
              <a:rPr lang="fr-FR" dirty="0"/>
              <a:t>si nous </a:t>
            </a:r>
            <a:r>
              <a:rPr lang="fr-FR" dirty="0" smtClean="0"/>
              <a:t>lui ___________ </a:t>
            </a:r>
            <a:r>
              <a:rPr lang="fr-FR" dirty="0"/>
              <a:t>100 euros? </a:t>
            </a:r>
            <a:r>
              <a:rPr lang="fr-FR" b="1" i="1" dirty="0"/>
              <a:t>(dire, emprunter)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3. </a:t>
            </a:r>
            <a:r>
              <a:rPr lang="fr-FR" dirty="0" smtClean="0"/>
              <a:t>S'ils______________ </a:t>
            </a:r>
            <a:r>
              <a:rPr lang="fr-FR" dirty="0"/>
              <a:t>le bus à l'heure, </a:t>
            </a:r>
            <a:r>
              <a:rPr lang="fr-FR" dirty="0" smtClean="0"/>
              <a:t>ils____________________ </a:t>
            </a:r>
            <a:r>
              <a:rPr lang="fr-FR" dirty="0"/>
              <a:t>le spectacle. </a:t>
            </a:r>
            <a:r>
              <a:rPr lang="fr-FR" b="1" i="1" dirty="0"/>
              <a:t>(prendre, ne pas rater)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4. La </a:t>
            </a:r>
            <a:r>
              <a:rPr lang="fr-FR" dirty="0" smtClean="0"/>
              <a:t>trapéziste______________ </a:t>
            </a:r>
          </a:p>
          <a:p>
            <a:r>
              <a:rPr lang="fr-FR" dirty="0" smtClean="0"/>
              <a:t>si elle___________________________ </a:t>
            </a:r>
            <a:r>
              <a:rPr lang="fr-FR" dirty="0"/>
              <a:t>du filet de sécurité. </a:t>
            </a:r>
            <a:r>
              <a:rPr lang="fr-FR" b="1" i="1" dirty="0"/>
              <a:t>(ne pas se blesser, se servir)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5. Si </a:t>
            </a:r>
            <a:r>
              <a:rPr lang="fr-FR" dirty="0" smtClean="0"/>
              <a:t>j‘__________ </a:t>
            </a:r>
            <a:r>
              <a:rPr lang="fr-FR" dirty="0"/>
              <a:t>tes conseils</a:t>
            </a:r>
            <a:r>
              <a:rPr lang="fr-FR" dirty="0" smtClean="0"/>
              <a:t>,</a:t>
            </a:r>
          </a:p>
          <a:p>
            <a:r>
              <a:rPr lang="fr-FR" dirty="0" smtClean="0"/>
              <a:t> </a:t>
            </a:r>
            <a:r>
              <a:rPr lang="fr-FR" dirty="0"/>
              <a:t>je </a:t>
            </a:r>
            <a:r>
              <a:rPr lang="fr-FR" dirty="0" smtClean="0"/>
              <a:t>______________voltigeur</a:t>
            </a:r>
            <a:r>
              <a:rPr lang="fr-FR" dirty="0"/>
              <a:t>. </a:t>
            </a:r>
            <a:r>
              <a:rPr lang="fr-FR" b="1" i="1" dirty="0"/>
              <a:t>(suivre, devenir)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6. Si </a:t>
            </a:r>
            <a:r>
              <a:rPr lang="fr-FR" dirty="0" smtClean="0"/>
              <a:t>vous_________________ </a:t>
            </a:r>
            <a:r>
              <a:rPr lang="fr-FR" dirty="0"/>
              <a:t>l'annonce, </a:t>
            </a:r>
            <a:endParaRPr lang="fr-FR" dirty="0" smtClean="0"/>
          </a:p>
          <a:p>
            <a:r>
              <a:rPr lang="fr-FR" dirty="0" smtClean="0"/>
              <a:t>Vous__________________ </a:t>
            </a:r>
            <a:r>
              <a:rPr lang="fr-FR" dirty="0"/>
              <a:t>la date exacte de la représentation. </a:t>
            </a:r>
            <a:r>
              <a:rPr lang="fr-FR" b="1" i="1" dirty="0"/>
              <a:t>(lire, savoir)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03972503"/>
      </p:ext>
    </p:extLst>
  </p:cSld>
  <p:clrMapOvr>
    <a:masterClrMapping/>
  </p:clrMapOvr>
  <p:transition spd="med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Päätteet ovat…</a:t>
            </a:r>
            <a:endParaRPr lang="fi-FI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525963"/>
          </a:xfrm>
          <a:solidFill>
            <a:srgbClr val="92D050"/>
          </a:solidFill>
        </p:spPr>
        <p:txBody>
          <a:bodyPr/>
          <a:lstStyle/>
          <a:p>
            <a:r>
              <a:rPr lang="fi-FI" dirty="0" err="1"/>
              <a:t>a</a:t>
            </a:r>
            <a:r>
              <a:rPr lang="fi-FI" dirty="0" err="1" smtClean="0"/>
              <a:t>is</a:t>
            </a:r>
            <a:endParaRPr lang="fi-FI" dirty="0" smtClean="0"/>
          </a:p>
          <a:p>
            <a:r>
              <a:rPr lang="fi-FI" dirty="0" err="1"/>
              <a:t>a</a:t>
            </a:r>
            <a:r>
              <a:rPr lang="fi-FI" dirty="0" err="1" smtClean="0"/>
              <a:t>is</a:t>
            </a:r>
            <a:endParaRPr lang="fi-FI" dirty="0" smtClean="0"/>
          </a:p>
          <a:p>
            <a:r>
              <a:rPr lang="fi-FI" dirty="0" err="1"/>
              <a:t>a</a:t>
            </a:r>
            <a:r>
              <a:rPr lang="fi-FI" dirty="0" err="1" smtClean="0"/>
              <a:t>it</a:t>
            </a:r>
            <a:endParaRPr lang="fi-FI" dirty="0" smtClean="0"/>
          </a:p>
          <a:p>
            <a:r>
              <a:rPr lang="fi-FI" dirty="0" err="1"/>
              <a:t>i</a:t>
            </a:r>
            <a:r>
              <a:rPr lang="fi-FI" dirty="0" err="1" smtClean="0"/>
              <a:t>ons</a:t>
            </a:r>
            <a:endParaRPr lang="fi-FI" dirty="0" smtClean="0"/>
          </a:p>
          <a:p>
            <a:r>
              <a:rPr lang="fi-FI" dirty="0" err="1" smtClean="0"/>
              <a:t>iez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aient</a:t>
            </a:r>
            <a:endParaRPr lang="fi-FI" dirty="0" smtClean="0"/>
          </a:p>
          <a:p>
            <a:r>
              <a:rPr lang="fi-FI" dirty="0" smtClean="0"/>
              <a:t>…eli samat kuin… </a:t>
            </a:r>
          </a:p>
          <a:p>
            <a:pPr lvl="1"/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ln>
            <a:solidFill>
              <a:schemeClr val="accent2">
                <a:lumMod val="50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fi-FI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Imperfektin</a:t>
            </a:r>
            <a:r>
              <a:rPr lang="fi-FI" dirty="0" smtClean="0"/>
              <a:t> päätteet!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>
              <a:buNone/>
            </a:pPr>
            <a:r>
              <a:rPr lang="fi-FI" dirty="0" err="1" smtClean="0"/>
              <a:t>-jotka</a:t>
            </a:r>
            <a:r>
              <a:rPr lang="fi-FI" dirty="0" smtClean="0"/>
              <a:t> lisätään säännöllisiin verbeihin: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 err="1" smtClean="0"/>
              <a:t>Parl</a:t>
            </a:r>
            <a:r>
              <a:rPr lang="fi-FI" b="1" dirty="0" err="1" smtClean="0"/>
              <a:t>er</a:t>
            </a:r>
            <a:r>
              <a:rPr lang="fi-FI" dirty="0" smtClean="0"/>
              <a:t>	</a:t>
            </a:r>
            <a:r>
              <a:rPr lang="fi-FI" dirty="0" err="1" smtClean="0"/>
              <a:t>-</a:t>
            </a:r>
            <a:r>
              <a:rPr lang="fi-FI" b="1" dirty="0" err="1" smtClean="0"/>
              <a:t>parler</a:t>
            </a:r>
            <a:r>
              <a:rPr lang="fi-FI" dirty="0" err="1" smtClean="0"/>
              <a:t>ais</a:t>
            </a:r>
            <a:endParaRPr lang="fi-FI" dirty="0" smtClean="0"/>
          </a:p>
          <a:p>
            <a:pPr>
              <a:buNone/>
            </a:pPr>
            <a:r>
              <a:rPr lang="fi-FI" dirty="0" err="1" smtClean="0"/>
              <a:t>Ment</a:t>
            </a:r>
            <a:r>
              <a:rPr lang="fi-FI" b="1" dirty="0" err="1" smtClean="0"/>
              <a:t>ir</a:t>
            </a:r>
            <a:r>
              <a:rPr lang="fi-FI" b="1" dirty="0" smtClean="0"/>
              <a:t> </a:t>
            </a:r>
            <a:r>
              <a:rPr lang="fi-FI" dirty="0" smtClean="0"/>
              <a:t>       </a:t>
            </a:r>
            <a:r>
              <a:rPr lang="fi-FI" dirty="0" err="1" smtClean="0"/>
              <a:t>-</a:t>
            </a:r>
            <a:r>
              <a:rPr lang="fi-FI" b="1" dirty="0" err="1" smtClean="0"/>
              <a:t>mentir</a:t>
            </a:r>
            <a:r>
              <a:rPr lang="fi-FI" dirty="0" err="1" smtClean="0"/>
              <a:t>ais</a:t>
            </a:r>
            <a:endParaRPr lang="fi-FI" dirty="0" smtClean="0"/>
          </a:p>
          <a:p>
            <a:pPr>
              <a:buNone/>
            </a:pPr>
            <a:r>
              <a:rPr lang="fi-FI" dirty="0" err="1" smtClean="0"/>
              <a:t>Vend</a:t>
            </a:r>
            <a:r>
              <a:rPr lang="fi-FI" b="1" dirty="0" err="1" smtClean="0"/>
              <a:t>re</a:t>
            </a:r>
            <a:r>
              <a:rPr lang="fi-FI" dirty="0" smtClean="0"/>
              <a:t>	</a:t>
            </a:r>
            <a:r>
              <a:rPr lang="fi-FI" dirty="0" err="1" smtClean="0"/>
              <a:t>-</a:t>
            </a:r>
            <a:r>
              <a:rPr lang="fi-FI" b="1" dirty="0" err="1" smtClean="0"/>
              <a:t>vendr</a:t>
            </a:r>
            <a:r>
              <a:rPr lang="fi-FI" dirty="0" err="1" smtClean="0"/>
              <a:t>ait</a:t>
            </a:r>
            <a:r>
              <a:rPr lang="fi-FI" dirty="0" smtClean="0"/>
              <a:t>   (</a:t>
            </a:r>
            <a:r>
              <a:rPr lang="fi-FI" strike="sngStrike" dirty="0" smtClean="0"/>
              <a:t>e</a:t>
            </a:r>
            <a:r>
              <a:rPr lang="fi-FI" dirty="0" smtClean="0"/>
              <a:t>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Epäsäännölliset vartalot!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1472" y="1714488"/>
            <a:ext cx="8229600" cy="4525963"/>
          </a:xfr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>
            <a:normAutofit fontScale="77500" lnSpcReduction="20000"/>
          </a:bodyPr>
          <a:lstStyle/>
          <a:p>
            <a:r>
              <a:rPr lang="fi-FI" dirty="0" err="1" smtClean="0"/>
              <a:t>L’année</a:t>
            </a:r>
            <a:r>
              <a:rPr lang="fi-FI" dirty="0" smtClean="0"/>
              <a:t> </a:t>
            </a:r>
            <a:r>
              <a:rPr lang="fi-FI" dirty="0" err="1" smtClean="0"/>
              <a:t>prochaine</a:t>
            </a:r>
            <a:r>
              <a:rPr lang="fi-FI" dirty="0" smtClean="0"/>
              <a:t> (</a:t>
            </a:r>
            <a:r>
              <a:rPr lang="fi-FI" dirty="0" err="1" smtClean="0"/>
              <a:t>si</a:t>
            </a:r>
            <a:r>
              <a:rPr lang="fi-FI" dirty="0" smtClean="0"/>
              <a:t> </a:t>
            </a:r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dirty="0" err="1" smtClean="0"/>
              <a:t>gagnais</a:t>
            </a:r>
            <a:r>
              <a:rPr lang="fi-FI" dirty="0" smtClean="0"/>
              <a:t> au </a:t>
            </a:r>
            <a:r>
              <a:rPr lang="fi-FI" dirty="0" err="1" smtClean="0"/>
              <a:t>loto</a:t>
            </a:r>
            <a:r>
              <a:rPr lang="fi-FI" smtClean="0"/>
              <a:t>…)</a:t>
            </a:r>
            <a:endParaRPr lang="fi-FI" dirty="0" smtClean="0"/>
          </a:p>
          <a:p>
            <a:pPr lvl="1"/>
            <a:r>
              <a:rPr lang="fi-FI" dirty="0" err="1" smtClean="0"/>
              <a:t>J’</a:t>
            </a:r>
            <a:r>
              <a:rPr lang="fi-FI" b="1" dirty="0" err="1" smtClean="0"/>
              <a:t>ir</a:t>
            </a:r>
            <a:r>
              <a:rPr lang="fi-FI" dirty="0" err="1" smtClean="0"/>
              <a:t>ai</a:t>
            </a:r>
            <a:r>
              <a:rPr lang="fi-FI" dirty="0" smtClean="0"/>
              <a:t> s en </a:t>
            </a:r>
            <a:r>
              <a:rPr lang="fi-FI" dirty="0" err="1" smtClean="0"/>
              <a:t>Estonie</a:t>
            </a:r>
            <a:r>
              <a:rPr lang="fi-FI" dirty="0" smtClean="0"/>
              <a:t> . (</a:t>
            </a:r>
            <a:r>
              <a:rPr lang="fi-FI" dirty="0" err="1" smtClean="0"/>
              <a:t>aller</a:t>
            </a:r>
            <a:r>
              <a:rPr lang="fi-FI" dirty="0" smtClean="0"/>
              <a:t>)</a:t>
            </a:r>
          </a:p>
          <a:p>
            <a:pPr lvl="1"/>
            <a:r>
              <a:rPr lang="fi-FI" dirty="0" smtClean="0"/>
              <a:t> </a:t>
            </a:r>
            <a:r>
              <a:rPr lang="fi-FI" dirty="0" err="1" smtClean="0"/>
              <a:t>j’</a:t>
            </a:r>
            <a:r>
              <a:rPr lang="fi-FI" b="1" dirty="0" err="1" smtClean="0"/>
              <a:t>aur</a:t>
            </a:r>
            <a:r>
              <a:rPr lang="fi-FI" dirty="0" err="1" smtClean="0"/>
              <a:t>ais</a:t>
            </a:r>
            <a:r>
              <a:rPr lang="fi-FI" dirty="0" smtClean="0"/>
              <a:t> </a:t>
            </a:r>
            <a:r>
              <a:rPr lang="fi-FI" dirty="0" err="1" smtClean="0"/>
              <a:t>beaucoup</a:t>
            </a:r>
            <a:r>
              <a:rPr lang="fi-FI" dirty="0" smtClean="0"/>
              <a:t> </a:t>
            </a:r>
            <a:r>
              <a:rPr lang="fi-FI" dirty="0" err="1" smtClean="0"/>
              <a:t>d’amis</a:t>
            </a:r>
            <a:r>
              <a:rPr lang="fi-FI" dirty="0" smtClean="0"/>
              <a:t> </a:t>
            </a:r>
            <a:r>
              <a:rPr lang="fi-FI" dirty="0" err="1" smtClean="0"/>
              <a:t>là</a:t>
            </a:r>
            <a:r>
              <a:rPr lang="fi-FI" dirty="0" smtClean="0"/>
              <a:t>. (</a:t>
            </a:r>
            <a:r>
              <a:rPr lang="fi-FI" dirty="0" err="1" smtClean="0"/>
              <a:t>avoir</a:t>
            </a:r>
            <a:r>
              <a:rPr lang="fi-FI" dirty="0" smtClean="0"/>
              <a:t>)</a:t>
            </a:r>
          </a:p>
          <a:p>
            <a:pPr lvl="1"/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b="1" dirty="0" err="1" smtClean="0"/>
              <a:t>devr</a:t>
            </a:r>
            <a:r>
              <a:rPr lang="fi-FI" dirty="0" err="1" smtClean="0"/>
              <a:t>ais</a:t>
            </a:r>
            <a:r>
              <a:rPr lang="fi-FI" dirty="0" smtClean="0"/>
              <a:t> </a:t>
            </a:r>
            <a:r>
              <a:rPr lang="fi-FI" dirty="0" err="1" smtClean="0"/>
              <a:t>t’envoyer</a:t>
            </a:r>
            <a:r>
              <a:rPr lang="fi-FI" dirty="0" smtClean="0"/>
              <a:t> </a:t>
            </a:r>
            <a:r>
              <a:rPr lang="fi-FI" dirty="0" err="1" smtClean="0"/>
              <a:t>une</a:t>
            </a:r>
            <a:r>
              <a:rPr lang="fi-FI" dirty="0" smtClean="0"/>
              <a:t> </a:t>
            </a:r>
            <a:r>
              <a:rPr lang="fi-FI" dirty="0" err="1" smtClean="0"/>
              <a:t>lettre</a:t>
            </a:r>
            <a:r>
              <a:rPr lang="fi-FI" dirty="0" smtClean="0"/>
              <a:t>. (</a:t>
            </a:r>
            <a:r>
              <a:rPr lang="fi-FI" dirty="0" err="1" smtClean="0"/>
              <a:t>devoir</a:t>
            </a:r>
            <a:r>
              <a:rPr lang="fi-FI" dirty="0" smtClean="0"/>
              <a:t>)</a:t>
            </a:r>
          </a:p>
          <a:p>
            <a:pPr lvl="1"/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b="1" dirty="0" err="1" smtClean="0"/>
              <a:t>ser</a:t>
            </a:r>
            <a:r>
              <a:rPr lang="fi-FI" dirty="0" err="1" smtClean="0"/>
              <a:t>ais</a:t>
            </a:r>
            <a:r>
              <a:rPr lang="fi-FI" dirty="0" smtClean="0"/>
              <a:t> </a:t>
            </a:r>
            <a:r>
              <a:rPr lang="fi-FI" dirty="0" err="1" smtClean="0"/>
              <a:t>heureuse</a:t>
            </a:r>
            <a:r>
              <a:rPr lang="fi-FI" dirty="0" smtClean="0"/>
              <a:t> et </a:t>
            </a:r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dirty="0" err="1" smtClean="0"/>
              <a:t>t’</a:t>
            </a:r>
            <a:r>
              <a:rPr lang="fi-FI" b="1" dirty="0" err="1" smtClean="0"/>
              <a:t>enverr</a:t>
            </a:r>
            <a:r>
              <a:rPr lang="fi-FI" dirty="0" err="1" smtClean="0"/>
              <a:t>ais</a:t>
            </a:r>
            <a:r>
              <a:rPr lang="fi-FI" dirty="0" smtClean="0"/>
              <a:t> de </a:t>
            </a:r>
            <a:r>
              <a:rPr lang="fi-FI" dirty="0" err="1" smtClean="0"/>
              <a:t>l’argent</a:t>
            </a:r>
            <a:r>
              <a:rPr lang="fi-FI" dirty="0" smtClean="0"/>
              <a:t> </a:t>
            </a:r>
            <a:r>
              <a:rPr lang="fi-FI" dirty="0" err="1" smtClean="0"/>
              <a:t>aussi</a:t>
            </a:r>
            <a:r>
              <a:rPr lang="fi-FI" dirty="0" smtClean="0"/>
              <a:t>. (</a:t>
            </a:r>
            <a:r>
              <a:rPr lang="fi-FI" dirty="0" err="1" smtClean="0"/>
              <a:t>être</a:t>
            </a:r>
            <a:r>
              <a:rPr lang="fi-FI" dirty="0" smtClean="0"/>
              <a:t>, </a:t>
            </a:r>
            <a:r>
              <a:rPr lang="fi-FI" dirty="0" err="1" smtClean="0"/>
              <a:t>envoyer</a:t>
            </a:r>
            <a:r>
              <a:rPr lang="fi-FI" dirty="0" smtClean="0"/>
              <a:t>)</a:t>
            </a:r>
          </a:p>
          <a:p>
            <a:pPr lvl="1"/>
            <a:r>
              <a:rPr lang="fi-FI" dirty="0" smtClean="0"/>
              <a:t> </a:t>
            </a:r>
            <a:r>
              <a:rPr lang="fi-FI" dirty="0" err="1" smtClean="0"/>
              <a:t>Tu</a:t>
            </a:r>
            <a:r>
              <a:rPr lang="fi-FI" dirty="0" smtClean="0"/>
              <a:t> </a:t>
            </a:r>
            <a:r>
              <a:rPr lang="fi-FI" b="1" dirty="0" err="1" smtClean="0"/>
              <a:t>mourr</a:t>
            </a:r>
            <a:r>
              <a:rPr lang="fi-FI" dirty="0" err="1" smtClean="0"/>
              <a:t>ais</a:t>
            </a:r>
            <a:r>
              <a:rPr lang="fi-FI" dirty="0" smtClean="0"/>
              <a:t> de </a:t>
            </a:r>
            <a:r>
              <a:rPr lang="fi-FI" dirty="0" err="1" smtClean="0"/>
              <a:t>rire</a:t>
            </a:r>
            <a:r>
              <a:rPr lang="fi-FI" dirty="0" smtClean="0"/>
              <a:t> </a:t>
            </a:r>
            <a:r>
              <a:rPr lang="fi-FI" dirty="0" err="1" smtClean="0"/>
              <a:t>quand</a:t>
            </a:r>
            <a:r>
              <a:rPr lang="fi-FI" dirty="0" smtClean="0"/>
              <a:t> </a:t>
            </a:r>
            <a:r>
              <a:rPr lang="fi-FI" dirty="0" err="1" smtClean="0"/>
              <a:t>tu</a:t>
            </a:r>
            <a:r>
              <a:rPr lang="fi-FI" dirty="0" smtClean="0"/>
              <a:t> </a:t>
            </a:r>
            <a:r>
              <a:rPr lang="fi-FI" b="1" dirty="0" err="1" smtClean="0"/>
              <a:t>recevr</a:t>
            </a:r>
            <a:r>
              <a:rPr lang="fi-FI" dirty="0" err="1" smtClean="0"/>
              <a:t>ais</a:t>
            </a:r>
            <a:r>
              <a:rPr lang="fi-FI" dirty="0" smtClean="0"/>
              <a:t> ma </a:t>
            </a:r>
            <a:r>
              <a:rPr lang="fi-FI" dirty="0" err="1" smtClean="0"/>
              <a:t>lettre</a:t>
            </a:r>
            <a:r>
              <a:rPr lang="fi-FI" dirty="0" smtClean="0"/>
              <a:t>. (</a:t>
            </a:r>
            <a:r>
              <a:rPr lang="fi-FI" dirty="0" err="1" smtClean="0"/>
              <a:t>mourir</a:t>
            </a:r>
            <a:r>
              <a:rPr lang="fi-FI" dirty="0" smtClean="0"/>
              <a:t>, </a:t>
            </a:r>
            <a:r>
              <a:rPr lang="fi-FI" dirty="0" err="1" smtClean="0"/>
              <a:t>recevoir</a:t>
            </a:r>
            <a:r>
              <a:rPr lang="fi-FI" dirty="0" smtClean="0"/>
              <a:t>)</a:t>
            </a:r>
          </a:p>
          <a:p>
            <a:pPr lvl="1"/>
            <a:r>
              <a:rPr lang="fi-FI" dirty="0" err="1" smtClean="0"/>
              <a:t>Tu</a:t>
            </a:r>
            <a:r>
              <a:rPr lang="fi-FI" dirty="0" smtClean="0"/>
              <a:t> </a:t>
            </a:r>
            <a:r>
              <a:rPr lang="fi-FI" b="1" dirty="0" err="1" smtClean="0"/>
              <a:t>tiendr</a:t>
            </a:r>
            <a:r>
              <a:rPr lang="fi-FI" dirty="0" err="1" smtClean="0"/>
              <a:t>ais</a:t>
            </a:r>
            <a:r>
              <a:rPr lang="fi-FI" dirty="0" smtClean="0"/>
              <a:t> la </a:t>
            </a:r>
            <a:r>
              <a:rPr lang="fi-FI" dirty="0" err="1" smtClean="0"/>
              <a:t>lettre</a:t>
            </a:r>
            <a:r>
              <a:rPr lang="fi-FI" dirty="0" smtClean="0"/>
              <a:t> </a:t>
            </a:r>
            <a:r>
              <a:rPr lang="fi-FI" dirty="0" err="1" smtClean="0"/>
              <a:t>dans</a:t>
            </a:r>
            <a:r>
              <a:rPr lang="fi-FI" dirty="0" smtClean="0"/>
              <a:t> la main et </a:t>
            </a:r>
            <a:r>
              <a:rPr lang="fi-FI" dirty="0" err="1" smtClean="0"/>
              <a:t>tu</a:t>
            </a:r>
            <a:r>
              <a:rPr lang="fi-FI" dirty="0" smtClean="0"/>
              <a:t> </a:t>
            </a:r>
            <a:r>
              <a:rPr lang="fi-FI" b="1" dirty="0" err="1" smtClean="0"/>
              <a:t>pourr</a:t>
            </a:r>
            <a:r>
              <a:rPr lang="fi-FI" dirty="0" err="1" smtClean="0"/>
              <a:t>ais</a:t>
            </a:r>
            <a:r>
              <a:rPr lang="fi-FI" dirty="0" smtClean="0"/>
              <a:t> la </a:t>
            </a:r>
            <a:r>
              <a:rPr lang="fi-FI" dirty="0" err="1" smtClean="0"/>
              <a:t>lire</a:t>
            </a:r>
            <a:r>
              <a:rPr lang="fi-FI" dirty="0" smtClean="0"/>
              <a:t> à </a:t>
            </a:r>
            <a:r>
              <a:rPr lang="fi-FI" dirty="0" err="1" smtClean="0"/>
              <a:t>ton</a:t>
            </a:r>
            <a:r>
              <a:rPr lang="fi-FI" dirty="0" smtClean="0"/>
              <a:t> </a:t>
            </a:r>
            <a:r>
              <a:rPr lang="fi-FI" dirty="0" err="1" smtClean="0"/>
              <a:t>amie</a:t>
            </a:r>
            <a:r>
              <a:rPr lang="fi-FI" dirty="0" smtClean="0"/>
              <a:t>. (</a:t>
            </a:r>
            <a:r>
              <a:rPr lang="fi-FI" dirty="0" err="1" smtClean="0"/>
              <a:t>tenir</a:t>
            </a:r>
            <a:r>
              <a:rPr lang="fi-FI" dirty="0" smtClean="0"/>
              <a:t>, </a:t>
            </a:r>
            <a:r>
              <a:rPr lang="fi-FI" dirty="0" err="1" smtClean="0"/>
              <a:t>pouvoir</a:t>
            </a:r>
            <a:r>
              <a:rPr lang="fi-FI" dirty="0" smtClean="0"/>
              <a:t>)</a:t>
            </a:r>
          </a:p>
          <a:p>
            <a:pPr lvl="1"/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b="1" dirty="0" err="1" smtClean="0"/>
              <a:t>saur</a:t>
            </a:r>
            <a:r>
              <a:rPr lang="fi-FI" dirty="0" err="1" smtClean="0"/>
              <a:t>ais</a:t>
            </a:r>
            <a:r>
              <a:rPr lang="fi-FI" dirty="0" smtClean="0"/>
              <a:t> </a:t>
            </a:r>
            <a:r>
              <a:rPr lang="fi-FI" dirty="0" err="1" smtClean="0"/>
              <a:t>combien</a:t>
            </a:r>
            <a:r>
              <a:rPr lang="fi-FI" dirty="0" smtClean="0"/>
              <a:t> </a:t>
            </a:r>
            <a:r>
              <a:rPr lang="fi-FI" dirty="0" err="1" smtClean="0"/>
              <a:t>tu</a:t>
            </a:r>
            <a:r>
              <a:rPr lang="fi-FI" dirty="0" smtClean="0"/>
              <a:t> </a:t>
            </a:r>
            <a:r>
              <a:rPr lang="fi-FI" b="1" dirty="0" err="1" smtClean="0"/>
              <a:t>voudr</a:t>
            </a:r>
            <a:r>
              <a:rPr lang="fi-FI" dirty="0" err="1" smtClean="0"/>
              <a:t>ais</a:t>
            </a:r>
            <a:r>
              <a:rPr lang="fi-FI" dirty="0" smtClean="0"/>
              <a:t> me </a:t>
            </a:r>
            <a:r>
              <a:rPr lang="fi-FI" dirty="0" err="1" smtClean="0"/>
              <a:t>téléphoner</a:t>
            </a:r>
            <a:r>
              <a:rPr lang="fi-FI" dirty="0" smtClean="0"/>
              <a:t>. (</a:t>
            </a:r>
            <a:r>
              <a:rPr lang="fi-FI" dirty="0" err="1" smtClean="0"/>
              <a:t>savoir</a:t>
            </a:r>
            <a:r>
              <a:rPr lang="fi-FI" dirty="0" smtClean="0"/>
              <a:t>, </a:t>
            </a:r>
            <a:r>
              <a:rPr lang="fi-FI" dirty="0" err="1" smtClean="0"/>
              <a:t>vouloir</a:t>
            </a:r>
            <a:r>
              <a:rPr lang="fi-FI" dirty="0" smtClean="0"/>
              <a:t>)</a:t>
            </a:r>
          </a:p>
          <a:p>
            <a:pPr lvl="1"/>
            <a:r>
              <a:rPr lang="fi-FI" dirty="0" err="1" smtClean="0"/>
              <a:t>Est-ce</a:t>
            </a:r>
            <a:r>
              <a:rPr lang="fi-FI" dirty="0" smtClean="0"/>
              <a:t> </a:t>
            </a:r>
            <a:r>
              <a:rPr lang="fi-FI" dirty="0" err="1" smtClean="0"/>
              <a:t>que</a:t>
            </a:r>
            <a:r>
              <a:rPr lang="fi-FI" dirty="0" smtClean="0"/>
              <a:t> </a:t>
            </a:r>
            <a:r>
              <a:rPr lang="fi-FI" dirty="0" err="1" smtClean="0"/>
              <a:t>tu</a:t>
            </a:r>
            <a:r>
              <a:rPr lang="fi-FI" dirty="0" smtClean="0"/>
              <a:t> </a:t>
            </a:r>
            <a:r>
              <a:rPr lang="fi-FI" b="1" dirty="0" err="1" smtClean="0"/>
              <a:t>saur</a:t>
            </a:r>
            <a:r>
              <a:rPr lang="fi-FI" dirty="0" err="1" smtClean="0"/>
              <a:t>ais</a:t>
            </a:r>
            <a:r>
              <a:rPr lang="fi-FI" dirty="0" smtClean="0"/>
              <a:t> </a:t>
            </a:r>
            <a:r>
              <a:rPr lang="fi-FI" dirty="0" err="1" smtClean="0"/>
              <a:t>ce</a:t>
            </a:r>
            <a:r>
              <a:rPr lang="fi-FI" dirty="0" smtClean="0"/>
              <a:t> </a:t>
            </a:r>
            <a:r>
              <a:rPr lang="fi-FI" dirty="0" err="1" smtClean="0"/>
              <a:t>qu’</a:t>
            </a:r>
            <a:r>
              <a:rPr lang="fi-FI" b="1" dirty="0" err="1" smtClean="0"/>
              <a:t>il</a:t>
            </a:r>
            <a:r>
              <a:rPr lang="fi-FI" b="1" dirty="0" smtClean="0"/>
              <a:t> </a:t>
            </a:r>
            <a:r>
              <a:rPr lang="fi-FI" b="1" dirty="0" err="1" smtClean="0"/>
              <a:t>faudr</a:t>
            </a:r>
            <a:r>
              <a:rPr lang="fi-FI" dirty="0" err="1" smtClean="0"/>
              <a:t>ait</a:t>
            </a:r>
            <a:r>
              <a:rPr lang="fi-FI" dirty="0" smtClean="0"/>
              <a:t> </a:t>
            </a:r>
            <a:r>
              <a:rPr lang="fi-FI" dirty="0" err="1" smtClean="0"/>
              <a:t>faire</a:t>
            </a:r>
            <a:r>
              <a:rPr lang="fi-FI" dirty="0" smtClean="0"/>
              <a:t> </a:t>
            </a:r>
            <a:r>
              <a:rPr lang="fi-FI" dirty="0" err="1" smtClean="0"/>
              <a:t>ensuite</a:t>
            </a:r>
            <a:r>
              <a:rPr lang="fi-FI" dirty="0" smtClean="0"/>
              <a:t>? (</a:t>
            </a:r>
            <a:r>
              <a:rPr lang="fi-FI" dirty="0" err="1" smtClean="0"/>
              <a:t>savoir</a:t>
            </a:r>
            <a:r>
              <a:rPr lang="fi-FI" dirty="0" smtClean="0"/>
              <a:t>, </a:t>
            </a:r>
            <a:r>
              <a:rPr lang="fi-FI" dirty="0" err="1" smtClean="0"/>
              <a:t>falloir</a:t>
            </a:r>
            <a:r>
              <a:rPr lang="fi-FI" dirty="0" smtClean="0"/>
              <a:t>)</a:t>
            </a:r>
          </a:p>
          <a:p>
            <a:pPr lvl="1"/>
            <a:endParaRPr lang="fi-FI" dirty="0" smtClean="0"/>
          </a:p>
          <a:p>
            <a:pPr lvl="1"/>
            <a:endParaRPr lang="fi-FI" dirty="0" smtClean="0"/>
          </a:p>
          <a:p>
            <a:pPr lvl="1"/>
            <a:endParaRPr lang="fi-FI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Qu’est-ce</a:t>
            </a:r>
            <a:r>
              <a:rPr lang="fi-FI" dirty="0" smtClean="0"/>
              <a:t> </a:t>
            </a:r>
            <a:r>
              <a:rPr lang="fi-FI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que</a:t>
            </a:r>
            <a:r>
              <a:rPr lang="fi-FI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fi-FI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tu</a:t>
            </a:r>
            <a:r>
              <a:rPr lang="fi-FI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…</a:t>
            </a:r>
            <a:endParaRPr lang="fi-FI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>
                <a:ln>
                  <a:solidFill>
                    <a:schemeClr val="accent2">
                      <a:lumMod val="75000"/>
                    </a:schemeClr>
                  </a:solidFill>
                </a:ln>
              </a:rPr>
              <a:t>a</a:t>
            </a:r>
            <a:r>
              <a:rPr lang="fi-FI" dirty="0" err="1" smtClean="0">
                <a:ln>
                  <a:solidFill>
                    <a:schemeClr val="accent2">
                      <a:lumMod val="75000"/>
                    </a:schemeClr>
                  </a:solidFill>
                </a:ln>
              </a:rPr>
              <a:t>imerais</a:t>
            </a:r>
            <a:r>
              <a:rPr lang="fi-FI" dirty="0" smtClean="0">
                <a:ln>
                  <a:solidFill>
                    <a:schemeClr val="accent2">
                      <a:lumMod val="75000"/>
                    </a:schemeClr>
                  </a:solidFill>
                </a:ln>
              </a:rPr>
              <a:t> </a:t>
            </a:r>
            <a:r>
              <a:rPr lang="fi-FI" dirty="0" err="1" smtClean="0"/>
              <a:t>faire</a:t>
            </a:r>
            <a:r>
              <a:rPr lang="fi-FI" dirty="0" smtClean="0"/>
              <a:t> </a:t>
            </a:r>
            <a:r>
              <a:rPr lang="fi-FI" dirty="0" err="1" smtClean="0"/>
              <a:t>maintenant</a:t>
            </a:r>
            <a:r>
              <a:rPr lang="fi-FI" dirty="0" smtClean="0"/>
              <a:t>?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err="1">
                <a:ln>
                  <a:solidFill>
                    <a:schemeClr val="accent2">
                      <a:lumMod val="75000"/>
                    </a:schemeClr>
                  </a:solidFill>
                </a:ln>
              </a:rPr>
              <a:t>p</a:t>
            </a:r>
            <a:r>
              <a:rPr lang="fi-FI" dirty="0" err="1" smtClean="0">
                <a:ln>
                  <a:solidFill>
                    <a:schemeClr val="accent2">
                      <a:lumMod val="75000"/>
                    </a:schemeClr>
                  </a:solidFill>
                </a:ln>
              </a:rPr>
              <a:t>rendrais</a:t>
            </a:r>
            <a:r>
              <a:rPr lang="fi-FI" dirty="0" smtClean="0">
                <a:ln>
                  <a:solidFill>
                    <a:schemeClr val="accent2">
                      <a:lumMod val="75000"/>
                    </a:schemeClr>
                  </a:solidFill>
                </a:ln>
              </a:rPr>
              <a:t> </a:t>
            </a:r>
            <a:r>
              <a:rPr lang="fi-FI" b="1" dirty="0" err="1" smtClean="0"/>
              <a:t>si</a:t>
            </a:r>
            <a:r>
              <a:rPr lang="fi-FI" b="1" dirty="0" smtClean="0"/>
              <a:t> </a:t>
            </a:r>
            <a:r>
              <a:rPr lang="fi-FI" dirty="0" err="1" smtClean="0"/>
              <a:t>tu</a:t>
            </a:r>
            <a:r>
              <a:rPr lang="fi-FI" dirty="0" smtClean="0"/>
              <a:t> </a:t>
            </a:r>
            <a:r>
              <a:rPr lang="fi-FI" b="1" dirty="0" err="1" smtClean="0"/>
              <a:t>étais</a:t>
            </a:r>
            <a:r>
              <a:rPr lang="fi-FI" dirty="0" smtClean="0"/>
              <a:t> </a:t>
            </a:r>
            <a:r>
              <a:rPr lang="fi-FI" dirty="0" err="1" smtClean="0"/>
              <a:t>dans</a:t>
            </a:r>
            <a:r>
              <a:rPr lang="fi-FI" dirty="0" smtClean="0"/>
              <a:t> un café </a:t>
            </a:r>
            <a:r>
              <a:rPr lang="fi-FI" dirty="0" err="1" smtClean="0"/>
              <a:t>parisien</a:t>
            </a:r>
            <a:r>
              <a:rPr lang="fi-FI" dirty="0" smtClean="0"/>
              <a:t>?</a:t>
            </a:r>
          </a:p>
          <a:p>
            <a:endParaRPr lang="fi-FI" dirty="0"/>
          </a:p>
        </p:txBody>
      </p:sp>
      <p:pic>
        <p:nvPicPr>
          <p:cNvPr id="3074" name="Picture 2" descr="C:\Documents and Settings\Tuija\Local Settings\Temporary Internet Files\Content.IE5\8TCZOJ4N\MCj0428279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857628"/>
            <a:ext cx="1841500" cy="18256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SI + imperfekti!!!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Monsieur SI </a:t>
            </a:r>
            <a:r>
              <a:rPr lang="fi-FI" dirty="0" err="1" smtClean="0"/>
              <a:t>déteste</a:t>
            </a:r>
            <a:r>
              <a:rPr lang="fi-FI" dirty="0" smtClean="0"/>
              <a:t> les R!</a:t>
            </a:r>
          </a:p>
          <a:p>
            <a:endParaRPr lang="fi-FI" dirty="0"/>
          </a:p>
        </p:txBody>
      </p:sp>
      <p:pic>
        <p:nvPicPr>
          <p:cNvPr id="1026" name="Picture 2" descr="C:\Documents and Settings\Tuija\Local Settings\Temporary Internet Files\Content.IE5\H1UO2Q9X\MCj0232730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27352" y="2501020"/>
            <a:ext cx="1489295" cy="185596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II konditionaali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1600200"/>
            <a:ext cx="8147248" cy="4525963"/>
          </a:xfrm>
        </p:spPr>
        <p:txBody>
          <a:bodyPr/>
          <a:lstStyle/>
          <a:p>
            <a:pPr marL="0" indent="0">
              <a:buNone/>
            </a:pPr>
            <a:r>
              <a:rPr lang="fi-FI" sz="2400" dirty="0" smtClean="0"/>
              <a:t>1. Olisin tykännyt tehdä nyt….</a:t>
            </a:r>
          </a:p>
          <a:p>
            <a:pPr marL="0" indent="0">
              <a:buNone/>
            </a:pPr>
            <a:r>
              <a:rPr lang="fi-FI" b="1" dirty="0" err="1" smtClean="0"/>
              <a:t>-</a:t>
            </a:r>
            <a:r>
              <a:rPr lang="fi-FI" b="1" u="sng" dirty="0" err="1" smtClean="0"/>
              <a:t>J’aurais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aimé</a:t>
            </a:r>
            <a:r>
              <a:rPr lang="fi-FI" b="1" u="sng" dirty="0" smtClean="0"/>
              <a:t> </a:t>
            </a:r>
            <a:r>
              <a:rPr lang="fi-FI" b="1" dirty="0" err="1" smtClean="0"/>
              <a:t>faire</a:t>
            </a:r>
            <a:r>
              <a:rPr lang="fi-FI" b="1" dirty="0" smtClean="0"/>
              <a:t> </a:t>
            </a:r>
            <a:r>
              <a:rPr lang="fi-FI" b="1" dirty="0" err="1" smtClean="0"/>
              <a:t>maintenant</a:t>
            </a:r>
            <a:r>
              <a:rPr lang="fi-FI" b="1" dirty="0" smtClean="0"/>
              <a:t>…</a:t>
            </a:r>
            <a:endParaRPr lang="fi-FI" b="1" dirty="0"/>
          </a:p>
          <a:p>
            <a:pPr marL="0" indent="0">
              <a:buNone/>
            </a:pPr>
            <a:r>
              <a:rPr lang="fi-FI" sz="2400" dirty="0" smtClean="0"/>
              <a:t>2. Sinä olisit mennyt pariisilaiseen kahvilaan.</a:t>
            </a:r>
          </a:p>
          <a:p>
            <a:pPr marL="0" indent="0">
              <a:buNone/>
            </a:pPr>
            <a:r>
              <a:rPr lang="fi-FI" b="1" u="sng" dirty="0" err="1" smtClean="0"/>
              <a:t>-Tu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serais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allé(e</a:t>
            </a:r>
            <a:r>
              <a:rPr lang="fi-FI" b="1" dirty="0" smtClean="0"/>
              <a:t>) </a:t>
            </a:r>
            <a:r>
              <a:rPr lang="fi-FI" b="1" dirty="0" err="1" smtClean="0"/>
              <a:t>dans</a:t>
            </a:r>
            <a:r>
              <a:rPr lang="fi-FI" b="1" dirty="0" smtClean="0"/>
              <a:t> un café </a:t>
            </a:r>
            <a:r>
              <a:rPr lang="fi-FI" b="1" dirty="0" err="1" smtClean="0"/>
              <a:t>parisien</a:t>
            </a:r>
            <a:r>
              <a:rPr lang="fi-FI" b="1" dirty="0" smtClean="0"/>
              <a:t>.</a:t>
            </a:r>
          </a:p>
          <a:p>
            <a:pPr marL="0" indent="0">
              <a:buNone/>
            </a:pPr>
            <a:r>
              <a:rPr lang="fi-FI" sz="2400" dirty="0" smtClean="0"/>
              <a:t>3. He olisivat menneet naimisiin nyt</a:t>
            </a:r>
            <a:r>
              <a:rPr lang="fi-FI" sz="2400" b="1" dirty="0" smtClean="0"/>
              <a:t>.</a:t>
            </a:r>
          </a:p>
          <a:p>
            <a:pPr>
              <a:buFontTx/>
              <a:buChar char="-"/>
            </a:pPr>
            <a:r>
              <a:rPr lang="fi-FI" b="1" u="sng" dirty="0" err="1" smtClean="0"/>
              <a:t>Ils</a:t>
            </a:r>
            <a:r>
              <a:rPr lang="fi-FI" b="1" u="sng" dirty="0" smtClean="0"/>
              <a:t> se </a:t>
            </a:r>
            <a:r>
              <a:rPr lang="fi-FI" b="1" u="sng" dirty="0" err="1" smtClean="0"/>
              <a:t>seraient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mariés</a:t>
            </a:r>
            <a:r>
              <a:rPr lang="fi-FI" b="1" u="sng" dirty="0" smtClean="0"/>
              <a:t> </a:t>
            </a:r>
            <a:r>
              <a:rPr lang="fi-FI" b="1" dirty="0" err="1" smtClean="0"/>
              <a:t>maintenant</a:t>
            </a:r>
            <a:r>
              <a:rPr lang="fi-FI" sz="2400" b="1" dirty="0" smtClean="0"/>
              <a:t>.  </a:t>
            </a:r>
          </a:p>
          <a:p>
            <a:pPr lvl="1">
              <a:buFontTx/>
              <a:buChar char="-"/>
            </a:pPr>
            <a:endParaRPr lang="fi-FI" sz="2000" b="1" dirty="0"/>
          </a:p>
          <a:p>
            <a:pPr lvl="1">
              <a:buFontTx/>
              <a:buChar char="-"/>
            </a:pPr>
            <a:r>
              <a:rPr lang="fi-FI" sz="2000" b="1" dirty="0" smtClean="0"/>
              <a:t>Miten muodostat????</a:t>
            </a:r>
            <a:endParaRPr lang="fi-FI" sz="2000" b="1" dirty="0"/>
          </a:p>
        </p:txBody>
      </p:sp>
    </p:spTree>
    <p:extLst>
      <p:ext uri="{BB962C8B-B14F-4D97-AF65-F5344CB8AC3E}">
        <p14:creationId xmlns:p14="http://schemas.microsoft.com/office/powerpoint/2010/main" val="123726097"/>
      </p:ext>
    </p:extLst>
  </p:cSld>
  <p:clrMapOvr>
    <a:masterClrMapping/>
  </p:clrMapOvr>
  <p:transition spd="med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Kuten </a:t>
            </a:r>
            <a:r>
              <a:rPr lang="fi-FI" dirty="0" err="1" smtClean="0"/>
              <a:t>p.c</a:t>
            </a:r>
            <a:r>
              <a:rPr lang="fi-FI" dirty="0" smtClean="0"/>
              <a:t>. mutta </a:t>
            </a:r>
            <a:r>
              <a:rPr lang="fi-FI" u="sng" dirty="0" smtClean="0"/>
              <a:t>apuverbi konditionaalissa</a:t>
            </a:r>
            <a:endParaRPr lang="fi-FI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err="1" smtClean="0"/>
              <a:t>J’</a:t>
            </a:r>
            <a:r>
              <a:rPr lang="fi-FI" u="sng" dirty="0" err="1" smtClean="0"/>
              <a:t>aurais</a:t>
            </a:r>
            <a:r>
              <a:rPr lang="fi-FI" dirty="0"/>
              <a:t>	</a:t>
            </a:r>
            <a:r>
              <a:rPr lang="fi-FI" dirty="0" smtClean="0"/>
              <a:t>	</a:t>
            </a:r>
            <a:r>
              <a:rPr lang="fi-FI" dirty="0" err="1" smtClean="0"/>
              <a:t>aimé</a:t>
            </a:r>
            <a:r>
              <a:rPr lang="fi-FI" dirty="0" smtClean="0"/>
              <a:t>		</a:t>
            </a:r>
            <a:r>
              <a:rPr lang="fi-FI" dirty="0" err="1" smtClean="0"/>
              <a:t>Nous</a:t>
            </a:r>
            <a:r>
              <a:rPr lang="fi-FI" dirty="0" smtClean="0"/>
              <a:t> </a:t>
            </a:r>
            <a:r>
              <a:rPr lang="fi-FI" dirty="0" err="1" smtClean="0"/>
              <a:t>aurions</a:t>
            </a:r>
            <a:r>
              <a:rPr lang="fi-FI" dirty="0" smtClean="0"/>
              <a:t> </a:t>
            </a:r>
            <a:r>
              <a:rPr lang="fi-FI" dirty="0" err="1" smtClean="0"/>
              <a:t>aimé</a:t>
            </a:r>
            <a:endParaRPr lang="fi-FI" dirty="0" smtClean="0"/>
          </a:p>
          <a:p>
            <a:r>
              <a:rPr lang="fi-FI" dirty="0" err="1" smtClean="0"/>
              <a:t>Tu</a:t>
            </a:r>
            <a:r>
              <a:rPr lang="fi-FI" dirty="0" smtClean="0"/>
              <a:t> </a:t>
            </a:r>
            <a:r>
              <a:rPr lang="fi-FI" dirty="0" err="1" smtClean="0"/>
              <a:t>aurais</a:t>
            </a:r>
            <a:r>
              <a:rPr lang="fi-FI" dirty="0" smtClean="0"/>
              <a:t>		</a:t>
            </a:r>
            <a:r>
              <a:rPr lang="fi-FI" dirty="0" err="1" smtClean="0"/>
              <a:t>aimé</a:t>
            </a:r>
            <a:r>
              <a:rPr lang="fi-FI" dirty="0" smtClean="0"/>
              <a:t>		</a:t>
            </a:r>
            <a:r>
              <a:rPr lang="fi-FI" dirty="0" err="1" smtClean="0"/>
              <a:t>Vous</a:t>
            </a:r>
            <a:r>
              <a:rPr lang="fi-FI" dirty="0" smtClean="0"/>
              <a:t> </a:t>
            </a:r>
            <a:r>
              <a:rPr lang="fi-FI" dirty="0" err="1" smtClean="0"/>
              <a:t>auriez</a:t>
            </a:r>
            <a:r>
              <a:rPr lang="fi-FI" dirty="0" smtClean="0"/>
              <a:t>    </a:t>
            </a:r>
            <a:r>
              <a:rPr lang="fi-FI" dirty="0" err="1" smtClean="0"/>
              <a:t>aimé</a:t>
            </a:r>
            <a:endParaRPr lang="fi-FI" dirty="0" smtClean="0"/>
          </a:p>
          <a:p>
            <a:r>
              <a:rPr lang="fi-FI" dirty="0" smtClean="0"/>
              <a:t>Il </a:t>
            </a:r>
            <a:r>
              <a:rPr lang="fi-FI" dirty="0" err="1" smtClean="0"/>
              <a:t>aurait</a:t>
            </a:r>
            <a:r>
              <a:rPr lang="fi-FI" dirty="0" smtClean="0"/>
              <a:t> 		</a:t>
            </a:r>
            <a:r>
              <a:rPr lang="fi-FI" dirty="0" err="1" smtClean="0"/>
              <a:t>aimé</a:t>
            </a:r>
            <a:r>
              <a:rPr lang="fi-FI" dirty="0" smtClean="0"/>
              <a:t>		</a:t>
            </a:r>
            <a:r>
              <a:rPr lang="fi-FI" dirty="0" err="1" smtClean="0"/>
              <a:t>Ils</a:t>
            </a:r>
            <a:r>
              <a:rPr lang="fi-FI" dirty="0" smtClean="0"/>
              <a:t>  </a:t>
            </a:r>
            <a:r>
              <a:rPr lang="fi-FI" dirty="0" err="1" smtClean="0"/>
              <a:t>auraient</a:t>
            </a:r>
            <a:r>
              <a:rPr lang="fi-FI" dirty="0" smtClean="0"/>
              <a:t>    </a:t>
            </a:r>
            <a:r>
              <a:rPr lang="fi-FI" dirty="0" err="1" smtClean="0"/>
              <a:t>aimé</a:t>
            </a:r>
            <a:endParaRPr lang="fi-FI" dirty="0" smtClean="0"/>
          </a:p>
          <a:p>
            <a:endParaRPr lang="fi-FI" dirty="0"/>
          </a:p>
          <a:p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u="sng" dirty="0" err="1" smtClean="0"/>
              <a:t>serais</a:t>
            </a:r>
            <a:r>
              <a:rPr lang="fi-FI" dirty="0" smtClean="0"/>
              <a:t>		</a:t>
            </a:r>
            <a:r>
              <a:rPr lang="fi-FI" dirty="0" err="1" smtClean="0"/>
              <a:t>allé(</a:t>
            </a:r>
            <a:r>
              <a:rPr lang="fi-FI" u="sng" dirty="0" err="1" smtClean="0"/>
              <a:t>e</a:t>
            </a:r>
            <a:r>
              <a:rPr lang="fi-FI" dirty="0" smtClean="0"/>
              <a:t>)	</a:t>
            </a:r>
            <a:r>
              <a:rPr lang="fi-FI" dirty="0" err="1" smtClean="0"/>
              <a:t>Nous</a:t>
            </a:r>
            <a:r>
              <a:rPr lang="fi-FI" dirty="0" smtClean="0"/>
              <a:t> </a:t>
            </a:r>
            <a:r>
              <a:rPr lang="fi-FI" dirty="0" err="1" smtClean="0"/>
              <a:t>serions</a:t>
            </a:r>
            <a:r>
              <a:rPr lang="fi-FI" dirty="0" smtClean="0"/>
              <a:t> </a:t>
            </a:r>
            <a:r>
              <a:rPr lang="fi-FI" dirty="0" err="1" smtClean="0"/>
              <a:t>allé(e)s</a:t>
            </a:r>
            <a:endParaRPr lang="fi-FI" dirty="0" smtClean="0"/>
          </a:p>
          <a:p>
            <a:r>
              <a:rPr lang="fi-FI" dirty="0" err="1" smtClean="0"/>
              <a:t>Tu</a:t>
            </a:r>
            <a:r>
              <a:rPr lang="fi-FI" dirty="0" smtClean="0"/>
              <a:t>	</a:t>
            </a:r>
            <a:r>
              <a:rPr lang="fi-FI" dirty="0" err="1" smtClean="0"/>
              <a:t>serais</a:t>
            </a:r>
            <a:r>
              <a:rPr lang="fi-FI" dirty="0" smtClean="0"/>
              <a:t>	</a:t>
            </a:r>
            <a:r>
              <a:rPr lang="fi-FI" dirty="0" smtClean="0"/>
              <a:t>	</a:t>
            </a:r>
            <a:r>
              <a:rPr lang="fi-FI" dirty="0" err="1" smtClean="0"/>
              <a:t>allé(e</a:t>
            </a:r>
            <a:r>
              <a:rPr lang="fi-FI" dirty="0" smtClean="0"/>
              <a:t>)	</a:t>
            </a:r>
            <a:r>
              <a:rPr lang="fi-FI" dirty="0" err="1" smtClean="0"/>
              <a:t>Vous</a:t>
            </a:r>
            <a:r>
              <a:rPr lang="fi-FI" dirty="0" smtClean="0"/>
              <a:t> </a:t>
            </a:r>
            <a:r>
              <a:rPr lang="fi-FI" dirty="0" err="1" smtClean="0"/>
              <a:t>seriez</a:t>
            </a:r>
            <a:r>
              <a:rPr lang="fi-FI" dirty="0" smtClean="0"/>
              <a:t> </a:t>
            </a:r>
            <a:r>
              <a:rPr lang="fi-FI" dirty="0" err="1" smtClean="0"/>
              <a:t>allé(e)s</a:t>
            </a:r>
            <a:r>
              <a:rPr lang="fi-FI" dirty="0" smtClean="0"/>
              <a:t> </a:t>
            </a:r>
          </a:p>
          <a:p>
            <a:r>
              <a:rPr lang="fi-FI" dirty="0" smtClean="0"/>
              <a:t>Il </a:t>
            </a:r>
            <a:r>
              <a:rPr lang="fi-FI" dirty="0" err="1" smtClean="0"/>
              <a:t>serait</a:t>
            </a:r>
            <a:r>
              <a:rPr lang="fi-FI" dirty="0" smtClean="0"/>
              <a:t>		</a:t>
            </a:r>
            <a:r>
              <a:rPr lang="fi-FI" dirty="0" err="1" smtClean="0"/>
              <a:t>allé</a:t>
            </a:r>
            <a:r>
              <a:rPr lang="fi-FI" dirty="0"/>
              <a:t>		</a:t>
            </a:r>
            <a:r>
              <a:rPr lang="fi-FI" dirty="0" err="1"/>
              <a:t>Ils</a:t>
            </a:r>
            <a:r>
              <a:rPr lang="fi-FI" dirty="0"/>
              <a:t> </a:t>
            </a:r>
            <a:r>
              <a:rPr lang="fi-FI" dirty="0" err="1"/>
              <a:t>seraient</a:t>
            </a:r>
            <a:r>
              <a:rPr lang="fi-FI" dirty="0"/>
              <a:t> 	</a:t>
            </a:r>
            <a:r>
              <a:rPr lang="fi-FI" dirty="0" err="1" smtClean="0"/>
              <a:t>allés</a:t>
            </a:r>
            <a:endParaRPr lang="fi-FI" dirty="0" smtClean="0"/>
          </a:p>
          <a:p>
            <a:r>
              <a:rPr lang="fi-FI" dirty="0" err="1" smtClean="0"/>
              <a:t>Elle</a:t>
            </a:r>
            <a:r>
              <a:rPr lang="fi-FI" dirty="0" smtClean="0"/>
              <a:t> </a:t>
            </a:r>
            <a:r>
              <a:rPr lang="fi-FI" dirty="0" err="1" smtClean="0"/>
              <a:t>serait</a:t>
            </a:r>
            <a:r>
              <a:rPr lang="fi-FI" dirty="0" smtClean="0"/>
              <a:t> 	</a:t>
            </a:r>
            <a:r>
              <a:rPr lang="fi-FI" dirty="0" err="1" smtClean="0"/>
              <a:t>allée</a:t>
            </a:r>
            <a:r>
              <a:rPr lang="fi-FI" dirty="0" smtClean="0"/>
              <a:t>	</a:t>
            </a:r>
            <a:r>
              <a:rPr lang="fi-FI" dirty="0"/>
              <a:t>	</a:t>
            </a:r>
            <a:r>
              <a:rPr lang="fi-FI" dirty="0" err="1"/>
              <a:t>Elles</a:t>
            </a:r>
            <a:r>
              <a:rPr lang="fi-FI" dirty="0"/>
              <a:t> </a:t>
            </a:r>
            <a:r>
              <a:rPr lang="fi-FI" dirty="0" err="1"/>
              <a:t>seraient</a:t>
            </a:r>
            <a:r>
              <a:rPr lang="fi-FI" dirty="0"/>
              <a:t> </a:t>
            </a:r>
            <a:r>
              <a:rPr lang="fi-FI" dirty="0" err="1" smtClean="0"/>
              <a:t>allées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	</a:t>
            </a:r>
            <a:r>
              <a:rPr lang="fi-FI" sz="2400" dirty="0" smtClean="0"/>
              <a:t>					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3762150"/>
      </p:ext>
    </p:extLst>
  </p:cSld>
  <p:clrMapOvr>
    <a:masterClrMapping/>
  </p:clrMapOvr>
  <p:transition spd="med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Olisin…jos</a:t>
            </a:r>
            <a:r>
              <a:rPr lang="fi-FI" dirty="0" smtClean="0"/>
              <a:t>….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 err="1" smtClean="0"/>
              <a:t>J’aurais</a:t>
            </a:r>
            <a:r>
              <a:rPr lang="fi-FI" b="1" dirty="0" smtClean="0"/>
              <a:t> </a:t>
            </a:r>
            <a:r>
              <a:rPr lang="fi-FI" b="1" dirty="0" err="1" smtClean="0"/>
              <a:t>aimé</a:t>
            </a:r>
            <a:r>
              <a:rPr lang="fi-FI" b="1" dirty="0" smtClean="0"/>
              <a:t> </a:t>
            </a:r>
            <a:r>
              <a:rPr lang="fi-FI" dirty="0" smtClean="0"/>
              <a:t>le </a:t>
            </a:r>
            <a:r>
              <a:rPr lang="fi-FI" dirty="0" err="1" smtClean="0"/>
              <a:t>film</a:t>
            </a:r>
            <a:r>
              <a:rPr lang="fi-FI" dirty="0"/>
              <a:t> </a:t>
            </a:r>
            <a:r>
              <a:rPr lang="fi-FI" b="1" u="sng" dirty="0" err="1" smtClean="0"/>
              <a:t>si</a:t>
            </a:r>
            <a:r>
              <a:rPr lang="fi-FI" b="1" u="sng" dirty="0" smtClean="0"/>
              <a:t> </a:t>
            </a:r>
            <a:r>
              <a:rPr lang="fi-FI" dirty="0" err="1" smtClean="0"/>
              <a:t>tu</a:t>
            </a:r>
            <a:r>
              <a:rPr lang="fi-FI" dirty="0" smtClean="0"/>
              <a:t> </a:t>
            </a:r>
            <a:r>
              <a:rPr lang="fi-FI" b="1" u="sng" dirty="0" err="1" smtClean="0"/>
              <a:t>n’avais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pas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parlé</a:t>
            </a:r>
            <a:r>
              <a:rPr lang="fi-FI" b="1" u="sng" dirty="0" smtClean="0"/>
              <a:t> </a:t>
            </a:r>
            <a:r>
              <a:rPr lang="fi-FI" dirty="0" err="1" smtClean="0"/>
              <a:t>tout</a:t>
            </a:r>
            <a:r>
              <a:rPr lang="fi-FI" dirty="0" smtClean="0"/>
              <a:t> le </a:t>
            </a:r>
            <a:r>
              <a:rPr lang="fi-FI" dirty="0" err="1" smtClean="0"/>
              <a:t>temps</a:t>
            </a:r>
            <a:r>
              <a:rPr lang="fi-FI" dirty="0" smtClean="0"/>
              <a:t>.</a:t>
            </a:r>
          </a:p>
          <a:p>
            <a:r>
              <a:rPr lang="fi-FI" b="1" dirty="0" err="1" smtClean="0"/>
              <a:t>Tu</a:t>
            </a:r>
            <a:r>
              <a:rPr lang="fi-FI" b="1" dirty="0" smtClean="0"/>
              <a:t> </a:t>
            </a:r>
            <a:r>
              <a:rPr lang="fi-FI" b="1" dirty="0" err="1" smtClean="0"/>
              <a:t>serais</a:t>
            </a:r>
            <a:r>
              <a:rPr lang="fi-FI" b="1" dirty="0" smtClean="0"/>
              <a:t> </a:t>
            </a:r>
            <a:r>
              <a:rPr lang="fi-FI" b="1" dirty="0" err="1" smtClean="0"/>
              <a:t>allée</a:t>
            </a:r>
            <a:r>
              <a:rPr lang="fi-FI" dirty="0" smtClean="0"/>
              <a:t> </a:t>
            </a:r>
            <a:r>
              <a:rPr lang="fi-FI" dirty="0" err="1" smtClean="0"/>
              <a:t>dans</a:t>
            </a:r>
            <a:r>
              <a:rPr lang="fi-FI" dirty="0" smtClean="0"/>
              <a:t> un café </a:t>
            </a:r>
            <a:r>
              <a:rPr lang="fi-FI" dirty="0" err="1" smtClean="0"/>
              <a:t>parisien</a:t>
            </a:r>
            <a:r>
              <a:rPr lang="fi-FI" dirty="0"/>
              <a:t> </a:t>
            </a:r>
            <a:r>
              <a:rPr lang="fi-FI" b="1" u="sng" dirty="0" err="1" smtClean="0"/>
              <a:t>si</a:t>
            </a:r>
            <a:r>
              <a:rPr lang="fi-FI" b="1" u="sng" dirty="0" smtClean="0"/>
              <a:t> </a:t>
            </a:r>
            <a:r>
              <a:rPr lang="fi-FI" dirty="0" smtClean="0"/>
              <a:t>le </a:t>
            </a:r>
            <a:r>
              <a:rPr lang="fi-FI" dirty="0" err="1" smtClean="0"/>
              <a:t>temps</a:t>
            </a:r>
            <a:r>
              <a:rPr lang="fi-FI" dirty="0" smtClean="0"/>
              <a:t> </a:t>
            </a:r>
            <a:r>
              <a:rPr lang="fi-FI" b="1" u="sng" dirty="0" err="1" smtClean="0"/>
              <a:t>avais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été</a:t>
            </a:r>
            <a:r>
              <a:rPr lang="fi-FI" b="1" u="sng" dirty="0" smtClean="0"/>
              <a:t> </a:t>
            </a:r>
            <a:r>
              <a:rPr lang="fi-FI" dirty="0" err="1" smtClean="0"/>
              <a:t>meilleur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r>
              <a:rPr lang="fi-FI" b="1" dirty="0" err="1" smtClean="0"/>
              <a:t>Ils</a:t>
            </a:r>
            <a:r>
              <a:rPr lang="fi-FI" b="1" dirty="0" smtClean="0"/>
              <a:t> se </a:t>
            </a:r>
            <a:r>
              <a:rPr lang="fi-FI" b="1" dirty="0" err="1" smtClean="0"/>
              <a:t>seraient</a:t>
            </a:r>
            <a:r>
              <a:rPr lang="fi-FI" b="1" dirty="0" smtClean="0"/>
              <a:t> </a:t>
            </a:r>
            <a:r>
              <a:rPr lang="fi-FI" b="1" dirty="0" err="1" smtClean="0"/>
              <a:t>mariés</a:t>
            </a:r>
            <a:r>
              <a:rPr lang="fi-FI" dirty="0" smtClean="0"/>
              <a:t> </a:t>
            </a:r>
            <a:r>
              <a:rPr lang="fi-FI" b="1" u="sng" dirty="0" err="1" smtClean="0"/>
              <a:t>si</a:t>
            </a:r>
            <a:r>
              <a:rPr lang="fi-FI" dirty="0" smtClean="0"/>
              <a:t> </a:t>
            </a:r>
            <a:r>
              <a:rPr lang="fi-FI" dirty="0" err="1" smtClean="0"/>
              <a:t>son</a:t>
            </a:r>
            <a:r>
              <a:rPr lang="fi-FI" dirty="0" smtClean="0"/>
              <a:t> ex </a:t>
            </a:r>
            <a:r>
              <a:rPr lang="fi-FI" dirty="0" err="1" smtClean="0"/>
              <a:t>fiancée</a:t>
            </a:r>
            <a:r>
              <a:rPr lang="fi-FI" dirty="0" smtClean="0"/>
              <a:t> </a:t>
            </a:r>
            <a:r>
              <a:rPr lang="fi-FI" dirty="0" err="1" smtClean="0"/>
              <a:t>n’</a:t>
            </a:r>
            <a:r>
              <a:rPr lang="fi-FI" b="1" u="sng" dirty="0" err="1" smtClean="0"/>
              <a:t>étais</a:t>
            </a:r>
            <a:r>
              <a:rPr lang="fi-FI" dirty="0" smtClean="0"/>
              <a:t> </a:t>
            </a:r>
            <a:r>
              <a:rPr lang="fi-FI" b="1" u="sng" dirty="0" err="1" smtClean="0"/>
              <a:t>pas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venue</a:t>
            </a:r>
            <a:r>
              <a:rPr lang="fi-FI" b="1" u="sng" dirty="0" smtClean="0"/>
              <a:t> </a:t>
            </a:r>
            <a:r>
              <a:rPr lang="fi-FI" dirty="0" smtClean="0"/>
              <a:t>en </a:t>
            </a:r>
            <a:r>
              <a:rPr lang="fi-FI" dirty="0" err="1" smtClean="0"/>
              <a:t>visite</a:t>
            </a:r>
            <a:r>
              <a:rPr lang="fi-FI" dirty="0" smtClean="0"/>
              <a:t> </a:t>
            </a:r>
            <a:r>
              <a:rPr lang="fi-FI" dirty="0" err="1" smtClean="0"/>
              <a:t>surprise</a:t>
            </a:r>
            <a:r>
              <a:rPr lang="fi-FI" dirty="0" smtClean="0"/>
              <a:t> </a:t>
            </a:r>
            <a:r>
              <a:rPr lang="fi-FI" dirty="0" err="1" smtClean="0"/>
              <a:t>chez</a:t>
            </a:r>
            <a:r>
              <a:rPr lang="fi-FI" dirty="0" smtClean="0"/>
              <a:t> </a:t>
            </a:r>
            <a:r>
              <a:rPr lang="fi-FI" dirty="0" err="1" smtClean="0"/>
              <a:t>eux</a:t>
            </a:r>
            <a:r>
              <a:rPr lang="fi-FI" dirty="0" smtClean="0"/>
              <a:t>. </a:t>
            </a:r>
          </a:p>
          <a:p>
            <a:pPr marL="914400" lvl="2" indent="0">
              <a:buNone/>
            </a:pPr>
            <a:endParaRPr lang="fi-FI" dirty="0"/>
          </a:p>
          <a:p>
            <a:pPr marL="914400" lvl="2" indent="0">
              <a:buNone/>
            </a:pPr>
            <a:r>
              <a:rPr lang="fi-FI" dirty="0" smtClean="0"/>
              <a:t>	- Siis mitä tapahtuu jossittelussa?</a:t>
            </a:r>
            <a:endParaRPr lang="fi-FI" dirty="0"/>
          </a:p>
        </p:txBody>
      </p:sp>
      <p:pic>
        <p:nvPicPr>
          <p:cNvPr id="4098" name="Picture 2" descr="C:\Users\harri\AppData\Local\Microsoft\Windows\Temporary Internet Files\Content.IE5\0M40RQ4M\MM900354676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75" y="2962275"/>
            <a:ext cx="733425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8959511"/>
      </p:ext>
    </p:extLst>
  </p:cSld>
  <p:clrMapOvr>
    <a:masterClrMapping/>
  </p:clrMapOvr>
  <p:transition spd="med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Koristeelline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145</TotalTime>
  <Words>335</Words>
  <Application>Microsoft Office PowerPoint</Application>
  <PresentationFormat>Näytössä katseltava diaesitys (4:3)</PresentationFormat>
  <Paragraphs>79</Paragraphs>
  <Slides>11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Office-teema</vt:lpstr>
      <vt:lpstr>Conditionnel</vt:lpstr>
      <vt:lpstr>Päätteet ovat…</vt:lpstr>
      <vt:lpstr>Imperfektin päätteet!</vt:lpstr>
      <vt:lpstr>Epäsäännölliset vartalot!</vt:lpstr>
      <vt:lpstr>Qu’est-ce que tu …</vt:lpstr>
      <vt:lpstr>SI + imperfekti!!!</vt:lpstr>
      <vt:lpstr>II konditionaali</vt:lpstr>
      <vt:lpstr>Kuten p.c. mutta apuverbi konditionaalissa</vt:lpstr>
      <vt:lpstr>Olisin…jos….</vt:lpstr>
      <vt:lpstr>Jossittelu menneessä</vt:lpstr>
      <vt:lpstr>Exemples et excercises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 simple</dc:title>
  <dc:creator>Tuija</dc:creator>
  <cp:lastModifiedBy>harri</cp:lastModifiedBy>
  <cp:revision>20</cp:revision>
  <dcterms:created xsi:type="dcterms:W3CDTF">2009-01-07T13:07:46Z</dcterms:created>
  <dcterms:modified xsi:type="dcterms:W3CDTF">2014-04-10T12:56:53Z</dcterms:modified>
</cp:coreProperties>
</file>