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Le</a:t>
            </a:r>
            <a:r>
              <a:rPr lang="fi-FI" dirty="0"/>
              <a:t> </a:t>
            </a:r>
            <a:r>
              <a:rPr lang="fi-FI" dirty="0" err="1" smtClean="0"/>
              <a:t>futur</a:t>
            </a:r>
            <a:r>
              <a:rPr lang="fi-FI" dirty="0" smtClean="0"/>
              <a:t> et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conditionnel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KONDITIONAALI (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conditionnel</a:t>
            </a:r>
            <a:r>
              <a:rPr lang="fi-FI" dirty="0" smtClean="0"/>
              <a:t> </a:t>
            </a:r>
            <a:r>
              <a:rPr lang="fi-FI" dirty="0" err="1" smtClean="0"/>
              <a:t>présent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Muodostetaan samaan vartaloon kuin futuuri, mutta lisätään imperfektin päätteet: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fi-FI" dirty="0" smtClean="0"/>
          </a:p>
          <a:p>
            <a:pPr lvl="1"/>
            <a:r>
              <a:rPr lang="fi-FI" dirty="0" smtClean="0"/>
              <a:t> 		AIMER	</a:t>
            </a:r>
            <a:r>
              <a:rPr lang="fi-FI" dirty="0"/>
              <a:t>	</a:t>
            </a:r>
            <a:r>
              <a:rPr lang="fi-FI" dirty="0" smtClean="0"/>
              <a:t>FINIR</a:t>
            </a:r>
            <a:r>
              <a:rPr lang="fi-FI" dirty="0"/>
              <a:t>		</a:t>
            </a:r>
            <a:r>
              <a:rPr lang="fi-FI" dirty="0" smtClean="0"/>
              <a:t>	VENDRE</a:t>
            </a:r>
            <a:r>
              <a:rPr lang="fi-FI" dirty="0"/>
              <a:t>		</a:t>
            </a:r>
            <a:r>
              <a:rPr lang="fi-FI" i="1" u="sng" dirty="0" err="1">
                <a:solidFill>
                  <a:srgbClr val="FF0000"/>
                </a:solidFill>
              </a:rPr>
              <a:t>Attention</a:t>
            </a:r>
            <a:r>
              <a:rPr lang="fi-FI" i="1" u="sng" dirty="0">
                <a:solidFill>
                  <a:srgbClr val="FF0000"/>
                </a:solidFill>
              </a:rPr>
              <a:t>!</a:t>
            </a:r>
          </a:p>
          <a:p>
            <a:pPr marL="457200" lvl="1" indent="0">
              <a:buNone/>
            </a:pPr>
            <a:r>
              <a:rPr lang="fi-FI" dirty="0"/>
              <a:t>j’ 	</a:t>
            </a:r>
            <a:r>
              <a:rPr lang="fi-FI" dirty="0" smtClean="0"/>
              <a:t>	</a:t>
            </a:r>
            <a:r>
              <a:rPr lang="fi-FI" dirty="0" err="1" smtClean="0"/>
              <a:t>aimerAIS</a:t>
            </a:r>
            <a:r>
              <a:rPr lang="fi-FI" dirty="0"/>
              <a:t>		</a:t>
            </a:r>
            <a:r>
              <a:rPr lang="fi-FI" dirty="0" err="1" smtClean="0"/>
              <a:t>finirAIS</a:t>
            </a: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 err="1" smtClean="0"/>
              <a:t>vendrAIS</a:t>
            </a:r>
            <a:r>
              <a:rPr lang="fi-FI" dirty="0"/>
              <a:t>		</a:t>
            </a:r>
            <a:r>
              <a:rPr lang="fi-FI" dirty="0" err="1"/>
              <a:t>emplo</a:t>
            </a:r>
            <a:r>
              <a:rPr lang="fi-FI" dirty="0" err="1">
                <a:solidFill>
                  <a:srgbClr val="FF0000"/>
                </a:solidFill>
              </a:rPr>
              <a:t>y</a:t>
            </a:r>
            <a:r>
              <a:rPr lang="fi-FI" dirty="0" err="1"/>
              <a:t>er</a:t>
            </a:r>
            <a:r>
              <a:rPr lang="fi-FI" dirty="0"/>
              <a:t> </a:t>
            </a:r>
            <a:r>
              <a:rPr lang="fi-FI" dirty="0" smtClean="0"/>
              <a:t>	(</a:t>
            </a:r>
            <a:r>
              <a:rPr lang="fi-FI" dirty="0" err="1" smtClean="0"/>
              <a:t>emplo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erAIS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Tu</a:t>
            </a:r>
            <a:r>
              <a:rPr lang="fi-FI" dirty="0"/>
              <a:t> 	</a:t>
            </a:r>
            <a:r>
              <a:rPr lang="fi-FI" dirty="0" smtClean="0"/>
              <a:t>	</a:t>
            </a:r>
            <a:r>
              <a:rPr lang="fi-FI" dirty="0" err="1" smtClean="0"/>
              <a:t>aimerAIS</a:t>
            </a:r>
            <a:r>
              <a:rPr lang="fi-FI" dirty="0"/>
              <a:t>		</a:t>
            </a:r>
            <a:r>
              <a:rPr lang="fi-FI" dirty="0" err="1" smtClean="0"/>
              <a:t>finirAIS</a:t>
            </a:r>
            <a:r>
              <a:rPr lang="fi-FI" dirty="0"/>
              <a:t>		</a:t>
            </a:r>
            <a:r>
              <a:rPr lang="fi-FI" dirty="0" err="1" smtClean="0"/>
              <a:t>vendrAIS</a:t>
            </a:r>
            <a:r>
              <a:rPr lang="fi-FI" dirty="0"/>
              <a:t>		</a:t>
            </a:r>
            <a:r>
              <a:rPr lang="fi-FI" dirty="0" err="1"/>
              <a:t>essu</a:t>
            </a:r>
            <a:r>
              <a:rPr lang="fi-FI" dirty="0" err="1">
                <a:solidFill>
                  <a:srgbClr val="FF0000"/>
                </a:solidFill>
              </a:rPr>
              <a:t>y</a:t>
            </a:r>
            <a:r>
              <a:rPr lang="fi-FI" dirty="0" err="1"/>
              <a:t>er</a:t>
            </a:r>
            <a:r>
              <a:rPr lang="fi-FI" dirty="0"/>
              <a:t>  	(</a:t>
            </a:r>
            <a:r>
              <a:rPr lang="fi-FI" dirty="0" err="1" smtClean="0"/>
              <a:t>essu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erAIS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Il		</a:t>
            </a:r>
            <a:r>
              <a:rPr lang="fi-FI" dirty="0" err="1" smtClean="0"/>
              <a:t>aimerAIT</a:t>
            </a:r>
            <a:r>
              <a:rPr lang="fi-FI" dirty="0"/>
              <a:t>		</a:t>
            </a:r>
            <a:r>
              <a:rPr lang="fi-FI" dirty="0" err="1" smtClean="0"/>
              <a:t>finirAIT</a:t>
            </a:r>
            <a:r>
              <a:rPr lang="fi-FI" dirty="0"/>
              <a:t>		</a:t>
            </a:r>
            <a:r>
              <a:rPr lang="fi-FI" dirty="0" err="1" smtClean="0"/>
              <a:t>vendrAIT</a:t>
            </a:r>
            <a:r>
              <a:rPr lang="fi-FI" dirty="0"/>
              <a:t>		</a:t>
            </a:r>
            <a:r>
              <a:rPr lang="fi-FI" dirty="0" err="1"/>
              <a:t>je</a:t>
            </a:r>
            <a:r>
              <a:rPr lang="fi-FI" dirty="0" err="1">
                <a:solidFill>
                  <a:srgbClr val="FF0000"/>
                </a:solidFill>
              </a:rPr>
              <a:t>t</a:t>
            </a:r>
            <a:r>
              <a:rPr lang="fi-FI" dirty="0" err="1"/>
              <a:t>er</a:t>
            </a:r>
            <a:r>
              <a:rPr lang="fi-FI" dirty="0"/>
              <a:t>	</a:t>
            </a:r>
            <a:r>
              <a:rPr lang="fi-FI" dirty="0" smtClean="0"/>
              <a:t>	(</a:t>
            </a:r>
            <a:r>
              <a:rPr lang="fi-FI" dirty="0" err="1" smtClean="0"/>
              <a:t>je</a:t>
            </a:r>
            <a:r>
              <a:rPr lang="fi-FI" dirty="0" err="1" smtClean="0">
                <a:solidFill>
                  <a:srgbClr val="FF0000"/>
                </a:solidFill>
              </a:rPr>
              <a:t>tt</a:t>
            </a:r>
            <a:r>
              <a:rPr lang="fi-FI" dirty="0" err="1" smtClean="0"/>
              <a:t>erAIT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Nous</a:t>
            </a:r>
            <a:r>
              <a:rPr lang="fi-FI" dirty="0"/>
              <a:t>		</a:t>
            </a:r>
            <a:r>
              <a:rPr lang="fi-FI" dirty="0" err="1" smtClean="0"/>
              <a:t>aimerIONS</a:t>
            </a: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 err="1" smtClean="0"/>
              <a:t>finirIONS</a:t>
            </a:r>
            <a:r>
              <a:rPr lang="fi-FI" dirty="0"/>
              <a:t>		</a:t>
            </a:r>
            <a:r>
              <a:rPr lang="fi-FI" dirty="0" err="1" smtClean="0"/>
              <a:t>vendrIONS</a:t>
            </a: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 err="1" smtClean="0"/>
              <a:t>m</a:t>
            </a:r>
            <a:r>
              <a:rPr lang="fi-FI" dirty="0" err="1" smtClean="0">
                <a:solidFill>
                  <a:srgbClr val="FF0000"/>
                </a:solidFill>
              </a:rPr>
              <a:t>e</a:t>
            </a:r>
            <a:r>
              <a:rPr lang="fi-FI" dirty="0" err="1" smtClean="0"/>
              <a:t>ner</a:t>
            </a:r>
            <a:r>
              <a:rPr lang="fi-FI" dirty="0"/>
              <a:t>	(</a:t>
            </a:r>
            <a:r>
              <a:rPr lang="fi-FI" dirty="0" err="1" smtClean="0"/>
              <a:t>m</a:t>
            </a:r>
            <a:r>
              <a:rPr lang="fi-FI" dirty="0" err="1" smtClean="0">
                <a:solidFill>
                  <a:srgbClr val="FF0000"/>
                </a:solidFill>
              </a:rPr>
              <a:t>è</a:t>
            </a:r>
            <a:r>
              <a:rPr lang="fi-FI" dirty="0" err="1" smtClean="0"/>
              <a:t>nerIONS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Vous</a:t>
            </a:r>
            <a:r>
              <a:rPr lang="fi-FI" dirty="0"/>
              <a:t> 	</a:t>
            </a:r>
            <a:r>
              <a:rPr lang="fi-FI" dirty="0" smtClean="0"/>
              <a:t>	</a:t>
            </a:r>
            <a:r>
              <a:rPr lang="fi-FI" dirty="0" err="1" smtClean="0"/>
              <a:t>aimerIEZ</a:t>
            </a:r>
            <a:r>
              <a:rPr lang="fi-FI" dirty="0"/>
              <a:t>		</a:t>
            </a:r>
            <a:r>
              <a:rPr lang="fi-FI" dirty="0" err="1" smtClean="0"/>
              <a:t>finirIEZ</a:t>
            </a:r>
            <a:r>
              <a:rPr lang="fi-FI" dirty="0"/>
              <a:t>		</a:t>
            </a:r>
            <a:r>
              <a:rPr lang="fi-FI" dirty="0" err="1" smtClean="0"/>
              <a:t>vendrIEZ</a:t>
            </a:r>
            <a:r>
              <a:rPr lang="fi-FI" dirty="0"/>
              <a:t>		</a:t>
            </a:r>
            <a:r>
              <a:rPr lang="fi-FI" dirty="0" err="1"/>
              <a:t>appe</a:t>
            </a:r>
            <a:r>
              <a:rPr lang="fi-FI" dirty="0" err="1">
                <a:solidFill>
                  <a:srgbClr val="FF0000"/>
                </a:solidFill>
              </a:rPr>
              <a:t>l</a:t>
            </a:r>
            <a:r>
              <a:rPr lang="fi-FI" dirty="0" err="1"/>
              <a:t>er</a:t>
            </a:r>
            <a:r>
              <a:rPr lang="fi-FI" dirty="0"/>
              <a:t>	(</a:t>
            </a:r>
            <a:r>
              <a:rPr lang="fi-FI" dirty="0" err="1" smtClean="0"/>
              <a:t>appe</a:t>
            </a:r>
            <a:r>
              <a:rPr lang="fi-FI" dirty="0" err="1" smtClean="0">
                <a:solidFill>
                  <a:srgbClr val="FF0000"/>
                </a:solidFill>
              </a:rPr>
              <a:t>ll</a:t>
            </a:r>
            <a:r>
              <a:rPr lang="fi-FI" dirty="0" err="1" smtClean="0"/>
              <a:t>eIEZ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Ils</a:t>
            </a:r>
            <a:r>
              <a:rPr lang="fi-FI" dirty="0"/>
              <a:t>/</a:t>
            </a:r>
            <a:r>
              <a:rPr lang="fi-FI" dirty="0" err="1"/>
              <a:t>elles</a:t>
            </a:r>
            <a:r>
              <a:rPr lang="fi-FI" dirty="0"/>
              <a:t>	</a:t>
            </a:r>
            <a:r>
              <a:rPr lang="fi-FI" dirty="0" err="1" smtClean="0"/>
              <a:t>aimerAIENT</a:t>
            </a:r>
            <a:r>
              <a:rPr lang="fi-FI" dirty="0"/>
              <a:t>	</a:t>
            </a:r>
            <a:r>
              <a:rPr lang="fi-FI" dirty="0" err="1" smtClean="0"/>
              <a:t>finirAIENT</a:t>
            </a:r>
            <a:r>
              <a:rPr lang="fi-FI" dirty="0"/>
              <a:t>		</a:t>
            </a:r>
            <a:r>
              <a:rPr lang="fi-FI" dirty="0" err="1" smtClean="0"/>
              <a:t>vendrAIENT</a:t>
            </a:r>
            <a:r>
              <a:rPr lang="fi-FI" dirty="0"/>
              <a:t>	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</a:t>
            </a:r>
            <a:r>
              <a:rPr lang="fi-FI" dirty="0" smtClean="0"/>
              <a:t>       (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erAIENT</a:t>
            </a:r>
            <a:r>
              <a:rPr lang="fi-FI" dirty="0" smtClean="0"/>
              <a:t>/  															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erAIENT</a:t>
            </a:r>
            <a:r>
              <a:rPr lang="fi-FI" dirty="0" smtClean="0"/>
              <a:t>)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		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7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Konditionaalin 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318055"/>
            <a:ext cx="8596668" cy="4723308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1. mahdollisuus, todennäköisyys, toive, epäily, kohtelias pyyntö/ehdotus:</a:t>
            </a:r>
          </a:p>
          <a:p>
            <a:pPr marL="0" indent="0">
              <a:buNone/>
            </a:pPr>
            <a:r>
              <a:rPr lang="fi-FI" dirty="0" err="1" smtClean="0"/>
              <a:t>J’aimerais</a:t>
            </a:r>
            <a:r>
              <a:rPr lang="fi-FI" dirty="0" smtClean="0"/>
              <a:t> </a:t>
            </a:r>
            <a:r>
              <a:rPr lang="fi-FI" dirty="0" err="1" smtClean="0"/>
              <a:t>venir</a:t>
            </a:r>
            <a:r>
              <a:rPr lang="fi-FI" dirty="0" smtClean="0"/>
              <a:t> avec </a:t>
            </a:r>
            <a:r>
              <a:rPr lang="fi-FI" dirty="0" err="1" smtClean="0"/>
              <a:t>vous</a:t>
            </a:r>
            <a:r>
              <a:rPr lang="fi-FI" dirty="0" smtClean="0"/>
              <a:t>.				Tulisin mielelläni kanssanne.</a:t>
            </a:r>
          </a:p>
          <a:p>
            <a:pPr marL="0" indent="0">
              <a:buNone/>
            </a:pPr>
            <a:r>
              <a:rPr lang="fi-FI" dirty="0" smtClean="0"/>
              <a:t>Il </a:t>
            </a:r>
            <a:r>
              <a:rPr lang="fi-FI" dirty="0" err="1" smtClean="0"/>
              <a:t>viendrait</a:t>
            </a:r>
            <a:r>
              <a:rPr lang="fi-FI" dirty="0" smtClean="0"/>
              <a:t> </a:t>
            </a:r>
            <a:r>
              <a:rPr lang="fi-FI" dirty="0" err="1" smtClean="0"/>
              <a:t>volontiers</a:t>
            </a:r>
            <a:r>
              <a:rPr lang="fi-FI" dirty="0" smtClean="0"/>
              <a:t>.					Hän tulisi mielellään.</a:t>
            </a:r>
          </a:p>
          <a:p>
            <a:pPr marL="0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devrions</a:t>
            </a:r>
            <a:r>
              <a:rPr lang="fi-FI" dirty="0" smtClean="0"/>
              <a:t> </a:t>
            </a:r>
            <a:r>
              <a:rPr lang="fi-FI" dirty="0" err="1" smtClean="0"/>
              <a:t>partir</a:t>
            </a:r>
            <a:r>
              <a:rPr lang="fi-FI" dirty="0" smtClean="0"/>
              <a:t>.					Meidän pitäisi lähteä.</a:t>
            </a:r>
          </a:p>
          <a:p>
            <a:pPr marL="0" indent="0">
              <a:buNone/>
            </a:pPr>
            <a:r>
              <a:rPr lang="fi-FI" dirty="0" err="1" smtClean="0"/>
              <a:t>Ils</a:t>
            </a:r>
            <a:r>
              <a:rPr lang="fi-FI" dirty="0" smtClean="0"/>
              <a:t> </a:t>
            </a:r>
            <a:r>
              <a:rPr lang="fi-FI" dirty="0" err="1" smtClean="0"/>
              <a:t>voudraient</a:t>
            </a:r>
            <a:r>
              <a:rPr lang="fi-FI" dirty="0" smtClean="0"/>
              <a:t> </a:t>
            </a:r>
            <a:r>
              <a:rPr lang="fi-FI" dirty="0" err="1" smtClean="0"/>
              <a:t>téléphoner</a:t>
            </a:r>
            <a:r>
              <a:rPr lang="fi-FI" dirty="0" smtClean="0"/>
              <a:t>.				He haluaisivat soittaa.</a:t>
            </a:r>
          </a:p>
          <a:p>
            <a:pPr marL="0" indent="0">
              <a:buNone/>
            </a:pPr>
            <a:r>
              <a:rPr lang="fi-FI" dirty="0" smtClean="0"/>
              <a:t>Il </a:t>
            </a:r>
            <a:r>
              <a:rPr lang="fi-FI" dirty="0" err="1" smtClean="0"/>
              <a:t>serait</a:t>
            </a:r>
            <a:r>
              <a:rPr lang="fi-FI" dirty="0" smtClean="0"/>
              <a:t> </a:t>
            </a:r>
            <a:r>
              <a:rPr lang="fi-FI" dirty="0" err="1" smtClean="0"/>
              <a:t>malade</a:t>
            </a:r>
            <a:r>
              <a:rPr lang="fi-FI" dirty="0" smtClean="0"/>
              <a:t>?						Olisiko hän sairas?</a:t>
            </a:r>
          </a:p>
          <a:p>
            <a:pPr marL="0" indent="0">
              <a:buNone/>
            </a:pPr>
            <a:r>
              <a:rPr lang="fi-FI" dirty="0" err="1" smtClean="0"/>
              <a:t>Est-ce</a:t>
            </a:r>
            <a:r>
              <a:rPr lang="fi-FI" dirty="0" smtClean="0"/>
              <a:t> </a:t>
            </a:r>
            <a:r>
              <a:rPr lang="fi-FI" dirty="0" err="1" smtClean="0"/>
              <a:t>qu’il</a:t>
            </a:r>
            <a:r>
              <a:rPr lang="fi-FI" dirty="0" smtClean="0"/>
              <a:t> </a:t>
            </a:r>
            <a:r>
              <a:rPr lang="fi-FI" dirty="0" err="1" smtClean="0"/>
              <a:t>aurait</a:t>
            </a:r>
            <a:r>
              <a:rPr lang="fi-FI" dirty="0" smtClean="0"/>
              <a:t> </a:t>
            </a:r>
            <a:r>
              <a:rPr lang="fi-FI" dirty="0" err="1" smtClean="0"/>
              <a:t>l’intention</a:t>
            </a:r>
            <a:r>
              <a:rPr lang="fi-FI" dirty="0" smtClean="0"/>
              <a:t> de </a:t>
            </a:r>
            <a:r>
              <a:rPr lang="fi-FI" dirty="0" err="1" smtClean="0"/>
              <a:t>venir</a:t>
            </a:r>
            <a:r>
              <a:rPr lang="fi-FI" dirty="0" smtClean="0"/>
              <a:t>?		Aikooko hän mahdollisesti tulla.</a:t>
            </a:r>
          </a:p>
          <a:p>
            <a:pPr marL="0" indent="0">
              <a:buNone/>
            </a:pPr>
            <a:r>
              <a:rPr lang="fi-FI" dirty="0" smtClean="0"/>
              <a:t>Il </a:t>
            </a:r>
            <a:r>
              <a:rPr lang="fi-FI" dirty="0" err="1" smtClean="0"/>
              <a:t>faudrait</a:t>
            </a:r>
            <a:r>
              <a:rPr lang="fi-FI" dirty="0" smtClean="0"/>
              <a:t> </a:t>
            </a:r>
            <a:r>
              <a:rPr lang="fi-FI" dirty="0" err="1" smtClean="0"/>
              <a:t>faire</a:t>
            </a:r>
            <a:r>
              <a:rPr lang="fi-FI" dirty="0" smtClean="0"/>
              <a:t> </a:t>
            </a:r>
            <a:r>
              <a:rPr lang="fi-FI" dirty="0" err="1" smtClean="0"/>
              <a:t>quelque</a:t>
            </a:r>
            <a:r>
              <a:rPr lang="fi-FI" dirty="0" smtClean="0"/>
              <a:t> </a:t>
            </a:r>
            <a:r>
              <a:rPr lang="fi-FI" dirty="0" err="1" smtClean="0"/>
              <a:t>chose</a:t>
            </a:r>
            <a:r>
              <a:rPr lang="fi-FI" dirty="0" smtClean="0"/>
              <a:t>.				Jotakin pitäisi tehdä.</a:t>
            </a:r>
          </a:p>
          <a:p>
            <a:pPr marL="0" indent="0">
              <a:buNone/>
            </a:pP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/>
              <a:t>pourriez</a:t>
            </a:r>
            <a:r>
              <a:rPr lang="fi-FI" dirty="0" smtClean="0"/>
              <a:t> me </a:t>
            </a:r>
            <a:r>
              <a:rPr lang="fi-FI" dirty="0" err="1" smtClean="0"/>
              <a:t>donner</a:t>
            </a:r>
            <a:r>
              <a:rPr lang="fi-FI" dirty="0" smtClean="0"/>
              <a:t> </a:t>
            </a:r>
            <a:r>
              <a:rPr lang="fi-FI" dirty="0" err="1" smtClean="0"/>
              <a:t>un</a:t>
            </a:r>
            <a:r>
              <a:rPr lang="fi-FI" dirty="0" smtClean="0"/>
              <a:t> </a:t>
            </a:r>
            <a:r>
              <a:rPr lang="fi-FI" dirty="0" err="1" smtClean="0"/>
              <a:t>renseignement</a:t>
            </a:r>
            <a:r>
              <a:rPr lang="fi-FI" dirty="0" smtClean="0"/>
              <a:t>, </a:t>
            </a:r>
            <a:r>
              <a:rPr lang="fi-FI" dirty="0" err="1" smtClean="0"/>
              <a:t>s’il</a:t>
            </a:r>
            <a:r>
              <a:rPr lang="fi-FI" dirty="0" smtClean="0"/>
              <a:t>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/>
              <a:t>plaît</a:t>
            </a:r>
            <a:r>
              <a:rPr lang="fi-FI" dirty="0" smtClean="0"/>
              <a:t>?	Anteeksi, voisitteko 														neuvoa minua?</a:t>
            </a:r>
          </a:p>
          <a:p>
            <a:pPr marL="0" indent="0">
              <a:buNone/>
            </a:pPr>
            <a:r>
              <a:rPr lang="fi-FI" dirty="0" err="1" smtClean="0"/>
              <a:t>Auriez-vous</a:t>
            </a:r>
            <a:r>
              <a:rPr lang="fi-FI" dirty="0" smtClean="0"/>
              <a:t> du </a:t>
            </a:r>
            <a:r>
              <a:rPr lang="fi-FI" dirty="0" err="1" smtClean="0"/>
              <a:t>feu</a:t>
            </a:r>
            <a:r>
              <a:rPr lang="fi-FI" dirty="0" smtClean="0"/>
              <a:t>, </a:t>
            </a:r>
            <a:r>
              <a:rPr lang="fi-FI" dirty="0" err="1" smtClean="0"/>
              <a:t>s’il</a:t>
            </a:r>
            <a:r>
              <a:rPr lang="fi-FI" dirty="0" smtClean="0"/>
              <a:t>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/>
              <a:t>plaît</a:t>
            </a:r>
            <a:r>
              <a:rPr lang="fi-FI" dirty="0" smtClean="0"/>
              <a:t>?			Anteeksi, saisinko tulta?</a:t>
            </a:r>
          </a:p>
          <a:p>
            <a:pPr marL="0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serions</a:t>
            </a:r>
            <a:r>
              <a:rPr lang="fi-FI" dirty="0" smtClean="0"/>
              <a:t> </a:t>
            </a:r>
            <a:r>
              <a:rPr lang="fi-FI" dirty="0" err="1" smtClean="0"/>
              <a:t>heureux</a:t>
            </a:r>
            <a:r>
              <a:rPr lang="fi-FI" dirty="0" smtClean="0"/>
              <a:t> de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/>
              <a:t>recevoir</a:t>
            </a:r>
            <a:r>
              <a:rPr lang="fi-FI" dirty="0" smtClean="0"/>
              <a:t> à </a:t>
            </a:r>
            <a:r>
              <a:rPr lang="fi-FI" dirty="0" err="1" smtClean="0"/>
              <a:t>dîner</a:t>
            </a:r>
            <a:r>
              <a:rPr lang="fi-FI" dirty="0" smtClean="0"/>
              <a:t>.	Olisimme iloisia, jos tulisitte päivälliselle luoksemme.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587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805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963827"/>
            <a:ext cx="8596668" cy="507753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b="1" dirty="0"/>
              <a:t>2. ehtolauseissa </a:t>
            </a:r>
            <a:r>
              <a:rPr lang="fi-FI" dirty="0"/>
              <a:t>(mutta ei </a:t>
            </a:r>
            <a:r>
              <a:rPr lang="fi-FI" dirty="0">
                <a:solidFill>
                  <a:srgbClr val="FF0000"/>
                </a:solidFill>
              </a:rPr>
              <a:t>SI</a:t>
            </a:r>
            <a:r>
              <a:rPr lang="fi-FI" dirty="0"/>
              <a:t>-sanan kanssa samassa lauseessa!)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b="1" dirty="0" err="1" smtClean="0"/>
              <a:t>aviez</a:t>
            </a:r>
            <a:r>
              <a:rPr lang="fi-FI" b="1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documents</a:t>
            </a:r>
            <a:r>
              <a:rPr lang="fi-FI" dirty="0" smtClean="0"/>
              <a:t>,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b="1" dirty="0" err="1" smtClean="0"/>
              <a:t>pourriez</a:t>
            </a:r>
            <a:r>
              <a:rPr lang="fi-FI" dirty="0" smtClean="0"/>
              <a:t> </a:t>
            </a:r>
            <a:r>
              <a:rPr lang="fi-FI" dirty="0" err="1" smtClean="0"/>
              <a:t>gagnez</a:t>
            </a:r>
            <a:r>
              <a:rPr lang="fi-FI" dirty="0" smtClean="0"/>
              <a:t> du </a:t>
            </a:r>
            <a:r>
              <a:rPr lang="fi-FI" dirty="0" err="1" smtClean="0"/>
              <a:t>temps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 </a:t>
            </a:r>
            <a:r>
              <a:rPr lang="fi-FI" dirty="0" err="1" smtClean="0"/>
              <a:t>elle</a:t>
            </a:r>
            <a:r>
              <a:rPr lang="fi-FI" dirty="0" smtClean="0"/>
              <a:t> </a:t>
            </a:r>
            <a:r>
              <a:rPr lang="fi-FI" b="1" dirty="0" err="1" smtClean="0"/>
              <a:t>était</a:t>
            </a:r>
            <a:r>
              <a:rPr lang="fi-FI" dirty="0" smtClean="0"/>
              <a:t> </a:t>
            </a:r>
            <a:r>
              <a:rPr lang="fi-FI" dirty="0" err="1" smtClean="0"/>
              <a:t>ici</a:t>
            </a:r>
            <a:r>
              <a:rPr lang="fi-FI" dirty="0" smtClean="0"/>
              <a:t> en </a:t>
            </a:r>
            <a:r>
              <a:rPr lang="fi-FI" dirty="0" err="1" smtClean="0"/>
              <a:t>touriste</a:t>
            </a:r>
            <a:r>
              <a:rPr lang="fi-FI" dirty="0" smtClean="0"/>
              <a:t>, </a:t>
            </a:r>
            <a:r>
              <a:rPr lang="fi-FI" dirty="0" err="1" smtClean="0"/>
              <a:t>elle</a:t>
            </a:r>
            <a:r>
              <a:rPr lang="fi-FI" dirty="0" smtClean="0"/>
              <a:t> </a:t>
            </a:r>
            <a:r>
              <a:rPr lang="fi-FI" dirty="0" err="1" smtClean="0"/>
              <a:t>n’</a:t>
            </a:r>
            <a:r>
              <a:rPr lang="fi-FI" b="1" dirty="0" err="1" smtClean="0"/>
              <a:t>aurait</a:t>
            </a:r>
            <a:r>
              <a:rPr lang="fi-FI" b="1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besoin</a:t>
            </a:r>
            <a:r>
              <a:rPr lang="fi-FI" dirty="0" smtClean="0"/>
              <a:t> de carte de </a:t>
            </a:r>
            <a:r>
              <a:rPr lang="fi-FI" dirty="0" err="1" smtClean="0"/>
              <a:t>séjour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3. ”kuulemma”, ”kerrotaan”, ”sanotaan</a:t>
            </a:r>
            <a:r>
              <a:rPr lang="fi-FI" b="1" dirty="0" smtClean="0"/>
              <a:t>”</a:t>
            </a:r>
          </a:p>
          <a:p>
            <a:pPr marL="0" indent="0">
              <a:buNone/>
            </a:pP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Premier</a:t>
            </a:r>
            <a:r>
              <a:rPr lang="fi-FI" dirty="0" smtClean="0"/>
              <a:t> </a:t>
            </a:r>
            <a:r>
              <a:rPr lang="fi-FI" dirty="0" err="1" smtClean="0"/>
              <a:t>Ministre</a:t>
            </a:r>
            <a:r>
              <a:rPr lang="fi-FI" dirty="0" smtClean="0"/>
              <a:t> </a:t>
            </a:r>
            <a:r>
              <a:rPr lang="fi-FI" b="1" dirty="0" smtClean="0"/>
              <a:t>se </a:t>
            </a:r>
            <a:r>
              <a:rPr lang="fi-FI" b="1" dirty="0" err="1" smtClean="0"/>
              <a:t>rendrait</a:t>
            </a:r>
            <a:r>
              <a:rPr lang="fi-FI" b="1" dirty="0" smtClean="0"/>
              <a:t> </a:t>
            </a:r>
            <a:r>
              <a:rPr lang="fi-FI" dirty="0" err="1" smtClean="0"/>
              <a:t>prochainement</a:t>
            </a:r>
            <a:r>
              <a:rPr lang="fi-FI" dirty="0" smtClean="0"/>
              <a:t> en </a:t>
            </a:r>
            <a:r>
              <a:rPr lang="fi-FI" dirty="0" err="1" smtClean="0"/>
              <a:t>Chine</a:t>
            </a:r>
            <a:r>
              <a:rPr lang="fi-FI" dirty="0" smtClean="0"/>
              <a:t>. </a:t>
            </a:r>
          </a:p>
          <a:p>
            <a:pPr marL="0" indent="0">
              <a:buNone/>
            </a:pPr>
            <a:r>
              <a:rPr lang="fi-FI" dirty="0" smtClean="0"/>
              <a:t>(Pääministeri matkustanee </a:t>
            </a:r>
            <a:r>
              <a:rPr lang="fi-FI" smtClean="0"/>
              <a:t>lähiaikoina </a:t>
            </a:r>
            <a:r>
              <a:rPr lang="fi-FI" smtClean="0"/>
              <a:t>Kiinaan.)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voleurs</a:t>
            </a:r>
            <a:r>
              <a:rPr lang="fi-FI" dirty="0" smtClean="0"/>
              <a:t> </a:t>
            </a:r>
            <a:r>
              <a:rPr lang="fi-FI" b="1" dirty="0" err="1" smtClean="0"/>
              <a:t>seraient</a:t>
            </a:r>
            <a:r>
              <a:rPr lang="fi-FI" dirty="0" smtClean="0"/>
              <a:t> </a:t>
            </a:r>
            <a:r>
              <a:rPr lang="fi-FI" dirty="0" err="1" smtClean="0"/>
              <a:t>toujours</a:t>
            </a:r>
            <a:r>
              <a:rPr lang="fi-FI" dirty="0" smtClean="0"/>
              <a:t> en </a:t>
            </a:r>
            <a:r>
              <a:rPr lang="fi-FI" dirty="0" err="1" smtClean="0"/>
              <a:t>fuite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(Varkaat ovat kuulemma </a:t>
            </a:r>
            <a:r>
              <a:rPr lang="fi-FI" dirty="0" err="1" smtClean="0"/>
              <a:t>ededlleen</a:t>
            </a:r>
            <a:r>
              <a:rPr lang="fi-FI" dirty="0" smtClean="0"/>
              <a:t> pakoteillä.)</a:t>
            </a:r>
          </a:p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b="1" dirty="0" smtClean="0"/>
              <a:t>konditionaali= menneen ajan futuuri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savais</a:t>
            </a:r>
            <a:r>
              <a:rPr lang="fi-FI" b="1" dirty="0" smtClean="0"/>
              <a:t> </a:t>
            </a:r>
            <a:r>
              <a:rPr lang="fi-FI" dirty="0" err="1" smtClean="0"/>
              <a:t>que</a:t>
            </a:r>
            <a:r>
              <a:rPr lang="fi-FI" dirty="0" smtClean="0"/>
              <a:t> </a:t>
            </a:r>
            <a:r>
              <a:rPr lang="fi-FI" dirty="0" err="1" smtClean="0"/>
              <a:t>tu</a:t>
            </a:r>
            <a:r>
              <a:rPr lang="fi-FI" dirty="0" smtClean="0"/>
              <a:t> </a:t>
            </a:r>
            <a:r>
              <a:rPr lang="fi-FI" b="1" dirty="0" err="1" smtClean="0"/>
              <a:t>viendrais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Konditionaalin perfekti 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conditionnel</a:t>
            </a:r>
            <a:r>
              <a:rPr lang="fi-FI" dirty="0" smtClean="0"/>
              <a:t> </a:t>
            </a:r>
            <a:r>
              <a:rPr lang="fi-FI" dirty="0" err="1" smtClean="0"/>
              <a:t>passé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Muodostus: avuverbi (</a:t>
            </a:r>
            <a:r>
              <a:rPr lang="fi-FI" b="1" dirty="0" err="1" smtClean="0"/>
              <a:t>avoir</a:t>
            </a:r>
            <a:r>
              <a:rPr lang="fi-FI" b="1" dirty="0" smtClean="0"/>
              <a:t>/</a:t>
            </a:r>
            <a:r>
              <a:rPr lang="fi-FI" b="1" dirty="0" err="1" smtClean="0"/>
              <a:t>être</a:t>
            </a:r>
            <a:r>
              <a:rPr lang="fi-FI" b="1" dirty="0" smtClean="0"/>
              <a:t>) konditionaalissa + pääverbin partisiipin perfekti:</a:t>
            </a:r>
          </a:p>
          <a:p>
            <a:pPr marL="0" indent="0">
              <a:buNone/>
            </a:pPr>
            <a:r>
              <a:rPr lang="fi-FI" dirty="0" err="1" smtClean="0"/>
              <a:t>Parler</a:t>
            </a:r>
            <a:r>
              <a:rPr lang="fi-FI" dirty="0" smtClean="0"/>
              <a:t>					</a:t>
            </a:r>
            <a:r>
              <a:rPr lang="fi-FI" dirty="0" err="1" smtClean="0"/>
              <a:t>Venir</a:t>
            </a:r>
            <a:r>
              <a:rPr lang="fi-FI" dirty="0" smtClean="0"/>
              <a:t>				Se </a:t>
            </a:r>
            <a:r>
              <a:rPr lang="fi-FI" dirty="0" err="1" smtClean="0"/>
              <a:t>lever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J’____ _________		_______ _________	_____ __________ ___________</a:t>
            </a:r>
          </a:p>
          <a:p>
            <a:pPr marL="0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 ______ ___________ _______ _________	_____ __________ ___________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Käyttö: </a:t>
            </a:r>
          </a:p>
          <a:p>
            <a:pPr>
              <a:buAutoNum type="arabicPeriod"/>
            </a:pPr>
            <a:r>
              <a:rPr lang="fi-FI" dirty="0" smtClean="0"/>
              <a:t>ilmaisee hypoteesia, ei toteutunutta asiaa</a:t>
            </a:r>
          </a:p>
          <a:p>
            <a:pPr marL="0" indent="0">
              <a:buNone/>
            </a:pPr>
            <a:r>
              <a:rPr lang="fi-FI" dirty="0" err="1" smtClean="0"/>
              <a:t>Tu</a:t>
            </a:r>
            <a:r>
              <a:rPr lang="fi-FI" dirty="0" smtClean="0"/>
              <a:t> </a:t>
            </a:r>
            <a:r>
              <a:rPr lang="fi-FI" dirty="0" err="1" smtClean="0"/>
              <a:t>aurais</a:t>
            </a:r>
            <a:r>
              <a:rPr lang="fi-FI" dirty="0" smtClean="0"/>
              <a:t> </a:t>
            </a:r>
            <a:r>
              <a:rPr lang="fi-FI" dirty="0" err="1" smtClean="0"/>
              <a:t>pu</a:t>
            </a:r>
            <a:r>
              <a:rPr lang="fi-FI" dirty="0" smtClean="0"/>
              <a:t> </a:t>
            </a:r>
            <a:r>
              <a:rPr lang="fi-FI" dirty="0" err="1" smtClean="0"/>
              <a:t>m’aider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Il </a:t>
            </a:r>
            <a:r>
              <a:rPr lang="fi-FI" dirty="0" err="1" smtClean="0"/>
              <a:t>aurait</a:t>
            </a:r>
            <a:r>
              <a:rPr lang="fi-FI" dirty="0" smtClean="0"/>
              <a:t> </a:t>
            </a:r>
            <a:r>
              <a:rPr lang="fi-FI" dirty="0" err="1" smtClean="0"/>
              <a:t>pu</a:t>
            </a:r>
            <a:r>
              <a:rPr lang="fi-FI" dirty="0" smtClean="0"/>
              <a:t> me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dire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82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80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9734" y="1540390"/>
            <a:ext cx="8596668" cy="506929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2. Ehtoa ilmaistaessa:</a:t>
            </a:r>
          </a:p>
          <a:p>
            <a:pPr marL="0" indent="0">
              <a:buNone/>
            </a:pPr>
            <a:r>
              <a:rPr lang="fi-FI" dirty="0" smtClean="0"/>
              <a:t>Si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/>
              <a:t>l’avais</a:t>
            </a:r>
            <a:r>
              <a:rPr lang="fi-FI" dirty="0" smtClean="0"/>
              <a:t> su, </a:t>
            </a:r>
            <a:r>
              <a:rPr lang="fi-FI" dirty="0" err="1" smtClean="0"/>
              <a:t>je</a:t>
            </a:r>
            <a:r>
              <a:rPr lang="fi-FI" dirty="0" smtClean="0"/>
              <a:t> ne </a:t>
            </a:r>
            <a:r>
              <a:rPr lang="fi-FI" dirty="0" err="1" smtClean="0"/>
              <a:t>serais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venu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t’aurions</a:t>
            </a:r>
            <a:r>
              <a:rPr lang="fi-FI" dirty="0" smtClean="0"/>
              <a:t> </a:t>
            </a:r>
            <a:r>
              <a:rPr lang="fi-FI" dirty="0" err="1" smtClean="0"/>
              <a:t>aidé</a:t>
            </a:r>
            <a:r>
              <a:rPr lang="fi-FI" dirty="0" smtClean="0"/>
              <a:t> si </a:t>
            </a:r>
            <a:r>
              <a:rPr lang="fi-FI" dirty="0" err="1" smtClean="0"/>
              <a:t>tu</a:t>
            </a:r>
            <a:r>
              <a:rPr lang="fi-FI" dirty="0" smtClean="0"/>
              <a:t> </a:t>
            </a: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l’avais</a:t>
            </a:r>
            <a:r>
              <a:rPr lang="fi-FI" dirty="0" smtClean="0"/>
              <a:t> </a:t>
            </a:r>
            <a:r>
              <a:rPr lang="fi-FI" dirty="0" err="1" smtClean="0"/>
              <a:t>demandé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3. Kohteliaisuusmuoto:</a:t>
            </a:r>
          </a:p>
          <a:p>
            <a:pPr marL="0" indent="0">
              <a:buNone/>
            </a:pPr>
            <a:r>
              <a:rPr lang="fi-FI" dirty="0" err="1" smtClean="0"/>
              <a:t>J’aurais</a:t>
            </a:r>
            <a:r>
              <a:rPr lang="fi-FI" dirty="0" smtClean="0"/>
              <a:t> </a:t>
            </a:r>
            <a:r>
              <a:rPr lang="fi-FI" dirty="0" err="1" smtClean="0"/>
              <a:t>voulu</a:t>
            </a:r>
            <a:r>
              <a:rPr lang="fi-FI" dirty="0" smtClean="0"/>
              <a:t> </a:t>
            </a:r>
            <a:r>
              <a:rPr lang="fi-FI" dirty="0" err="1" smtClean="0"/>
              <a:t>savoir</a:t>
            </a:r>
            <a:r>
              <a:rPr lang="fi-FI" dirty="0" smtClean="0"/>
              <a:t>… Olisin halunnut tietää…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utoShape 2" descr="Kuvahaun tulos haulle Poème au conditionn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Kuvahaun tulos haulle Poème au conditionn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4" name="Picture 6" descr="Kuvahaun tulos haulle Poème au conditio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41" y="4573673"/>
            <a:ext cx="4572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Lähitulevaisuus (</a:t>
            </a:r>
            <a:r>
              <a:rPr lang="fi-FI" dirty="0" err="1"/>
              <a:t>Le</a:t>
            </a:r>
            <a:r>
              <a:rPr lang="fi-FI" dirty="0"/>
              <a:t> </a:t>
            </a:r>
            <a:r>
              <a:rPr lang="fi-FI" dirty="0" err="1"/>
              <a:t>futur</a:t>
            </a:r>
            <a:r>
              <a:rPr lang="fi-FI" dirty="0"/>
              <a:t> </a:t>
            </a:r>
            <a:r>
              <a:rPr lang="fi-FI" dirty="0" err="1"/>
              <a:t>proche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/>
              <a:t>= </a:t>
            </a:r>
            <a:r>
              <a:rPr lang="fi-FI" dirty="0" err="1"/>
              <a:t>aller</a:t>
            </a:r>
            <a:r>
              <a:rPr lang="fi-FI" dirty="0"/>
              <a:t> + infinitiivi   (sisältää usein yhteyden nykyhetkeen)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exemples</a:t>
            </a:r>
            <a:r>
              <a:rPr lang="fi-FI" dirty="0"/>
              <a:t> </a:t>
            </a:r>
            <a:r>
              <a:rPr lang="fi-FI" dirty="0" smtClean="0"/>
              <a:t>du </a:t>
            </a:r>
            <a:r>
              <a:rPr lang="fi-FI" dirty="0" err="1" smtClean="0"/>
              <a:t>présent</a:t>
            </a:r>
            <a:r>
              <a:rPr lang="fi-FI" dirty="0" smtClean="0"/>
              <a:t>/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proche</a:t>
            </a:r>
            <a:r>
              <a:rPr lang="fi-FI" dirty="0" smtClean="0"/>
              <a:t>/</a:t>
            </a:r>
            <a:r>
              <a:rPr lang="fi-FI" dirty="0" err="1" smtClean="0"/>
              <a:t>futur</a:t>
            </a:r>
            <a:r>
              <a:rPr lang="fi-FI" dirty="0" smtClean="0"/>
              <a:t> </a:t>
            </a:r>
            <a:r>
              <a:rPr lang="fi-FI" dirty="0" err="1" smtClean="0"/>
              <a:t>simple</a:t>
            </a:r>
            <a:endParaRPr lang="fi-FI" dirty="0" smtClean="0"/>
          </a:p>
          <a:p>
            <a:r>
              <a:rPr lang="fi-FI" dirty="0" err="1" smtClean="0"/>
              <a:t>L’autobus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part</a:t>
            </a:r>
            <a:r>
              <a:rPr lang="fi-FI" dirty="0" smtClean="0"/>
              <a:t>/</a:t>
            </a:r>
            <a:r>
              <a:rPr lang="fi-FI" dirty="0" err="1" smtClean="0"/>
              <a:t>L’autobus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va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partir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/>
              <a:t>dans</a:t>
            </a:r>
            <a:r>
              <a:rPr lang="fi-FI" dirty="0" smtClean="0"/>
              <a:t> </a:t>
            </a:r>
            <a:r>
              <a:rPr lang="fi-FI" dirty="0" err="1" smtClean="0"/>
              <a:t>deux</a:t>
            </a:r>
            <a:r>
              <a:rPr lang="fi-FI" dirty="0" smtClean="0"/>
              <a:t> </a:t>
            </a:r>
            <a:r>
              <a:rPr lang="fi-FI" dirty="0" err="1" smtClean="0"/>
              <a:t>minutes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Il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reçoit</a:t>
            </a:r>
            <a:r>
              <a:rPr lang="fi-FI" dirty="0" smtClean="0"/>
              <a:t>/ Il </a:t>
            </a:r>
            <a:r>
              <a:rPr lang="fi-FI" dirty="0" err="1" smtClean="0">
                <a:solidFill>
                  <a:srgbClr val="FF0000"/>
                </a:solidFill>
              </a:rPr>
              <a:t>va</a:t>
            </a:r>
            <a:r>
              <a:rPr lang="fi-FI" dirty="0" smtClean="0"/>
              <a:t> </a:t>
            </a:r>
            <a:r>
              <a:rPr lang="fi-FI" dirty="0" err="1" smtClean="0"/>
              <a:t>vous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recevoir</a:t>
            </a:r>
            <a:r>
              <a:rPr lang="fi-FI" dirty="0" smtClean="0"/>
              <a:t> </a:t>
            </a:r>
            <a:r>
              <a:rPr lang="fi-FI" dirty="0" err="1" smtClean="0"/>
              <a:t>dans</a:t>
            </a:r>
            <a:r>
              <a:rPr lang="fi-FI" dirty="0" smtClean="0"/>
              <a:t> </a:t>
            </a:r>
            <a:r>
              <a:rPr lang="fi-FI" dirty="0" err="1" smtClean="0"/>
              <a:t>un</a:t>
            </a:r>
            <a:r>
              <a:rPr lang="fi-FI" dirty="0" smtClean="0"/>
              <a:t> </a:t>
            </a:r>
            <a:r>
              <a:rPr lang="fi-FI" dirty="0" err="1" smtClean="0"/>
              <a:t>instant</a:t>
            </a:r>
            <a:r>
              <a:rPr lang="fi-FI" dirty="0" smtClean="0"/>
              <a:t>. (Hän ottaa teidät vastaan 													hetkisen kuluttua.)</a:t>
            </a:r>
          </a:p>
          <a:p>
            <a:r>
              <a:rPr lang="fi-FI" dirty="0" err="1" smtClean="0"/>
              <a:t>Je</a:t>
            </a:r>
            <a:r>
              <a:rPr lang="fi-FI" dirty="0" smtClean="0"/>
              <a:t> te </a:t>
            </a:r>
            <a:r>
              <a:rPr lang="fi-FI" dirty="0" err="1" smtClean="0">
                <a:solidFill>
                  <a:srgbClr val="FF0000"/>
                </a:solidFill>
              </a:rPr>
              <a:t>rembourse</a:t>
            </a:r>
            <a:r>
              <a:rPr lang="fi-FI" dirty="0" smtClean="0"/>
              <a:t>/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vais</a:t>
            </a:r>
            <a:r>
              <a:rPr lang="fi-FI" dirty="0" smtClean="0"/>
              <a:t> te </a:t>
            </a:r>
            <a:r>
              <a:rPr lang="fi-FI" dirty="0" err="1" smtClean="0">
                <a:solidFill>
                  <a:srgbClr val="FF0000"/>
                </a:solidFill>
              </a:rPr>
              <a:t>rembourser</a:t>
            </a:r>
            <a:r>
              <a:rPr lang="fi-FI" dirty="0" smtClean="0"/>
              <a:t> </a:t>
            </a:r>
            <a:r>
              <a:rPr lang="fi-FI" dirty="0" err="1" smtClean="0"/>
              <a:t>demain</a:t>
            </a:r>
            <a:r>
              <a:rPr lang="fi-FI" dirty="0" smtClean="0"/>
              <a:t>. (Maksan sinulle takaisin 													huomenna.</a:t>
            </a:r>
          </a:p>
          <a:p>
            <a:r>
              <a:rPr lang="fi-FI" dirty="0" err="1" smtClean="0"/>
              <a:t>Je</a:t>
            </a:r>
            <a:r>
              <a:rPr lang="fi-FI" dirty="0" smtClean="0"/>
              <a:t> te </a:t>
            </a:r>
            <a:r>
              <a:rPr lang="fi-FI" dirty="0" err="1" smtClean="0">
                <a:solidFill>
                  <a:srgbClr val="FF0000"/>
                </a:solidFill>
              </a:rPr>
              <a:t>rembourserai</a:t>
            </a:r>
            <a:r>
              <a:rPr lang="fi-FI" dirty="0" smtClean="0"/>
              <a:t>. (Maksan varmasti takaisin.)</a:t>
            </a:r>
          </a:p>
          <a:p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t’appelle</a:t>
            </a:r>
            <a:r>
              <a:rPr lang="fi-FI" dirty="0" smtClean="0">
                <a:solidFill>
                  <a:schemeClr val="tx1"/>
                </a:solidFill>
              </a:rPr>
              <a:t>/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vais</a:t>
            </a:r>
            <a:r>
              <a:rPr lang="fi-FI" dirty="0" smtClean="0"/>
              <a:t> </a:t>
            </a:r>
            <a:r>
              <a:rPr lang="fi-FI" dirty="0" err="1" smtClean="0"/>
              <a:t>t’</a:t>
            </a:r>
            <a:r>
              <a:rPr lang="fi-FI" dirty="0" err="1" smtClean="0">
                <a:solidFill>
                  <a:srgbClr val="FF0000"/>
                </a:solidFill>
              </a:rPr>
              <a:t>appeler</a:t>
            </a:r>
            <a:r>
              <a:rPr lang="fi-FI" dirty="0" smtClean="0"/>
              <a:t> </a:t>
            </a:r>
            <a:r>
              <a:rPr lang="fi-FI" dirty="0" err="1" smtClean="0"/>
              <a:t>ce</a:t>
            </a:r>
            <a:r>
              <a:rPr lang="fi-FI" dirty="0" smtClean="0"/>
              <a:t> </a:t>
            </a:r>
            <a:r>
              <a:rPr lang="fi-FI" dirty="0" err="1" smtClean="0"/>
              <a:t>soir</a:t>
            </a:r>
            <a:r>
              <a:rPr lang="fi-FI" dirty="0" smtClean="0"/>
              <a:t>. (Soitan sinulle illalla)</a:t>
            </a:r>
          </a:p>
          <a:p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/>
              <a:t>t’</a:t>
            </a:r>
            <a:r>
              <a:rPr lang="fi-FI" dirty="0" err="1" smtClean="0">
                <a:solidFill>
                  <a:srgbClr val="FF0000"/>
                </a:solidFill>
              </a:rPr>
              <a:t>appellerai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/>
              <a:t>un</a:t>
            </a:r>
            <a:r>
              <a:rPr lang="fi-FI" dirty="0" smtClean="0"/>
              <a:t> de ces </a:t>
            </a:r>
            <a:r>
              <a:rPr lang="fi-FI" dirty="0" err="1" smtClean="0"/>
              <a:t>jours</a:t>
            </a:r>
            <a:r>
              <a:rPr lang="fi-FI" dirty="0" smtClean="0"/>
              <a:t>. (Soitan sinulle tässä jonakin päivänä)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9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Lähitulevaisuus (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futur</a:t>
            </a:r>
            <a:r>
              <a:rPr lang="fi-FI" dirty="0" smtClean="0"/>
              <a:t> </a:t>
            </a:r>
            <a:r>
              <a:rPr lang="fi-FI" dirty="0" err="1" smtClean="0"/>
              <a:t>proche</a:t>
            </a:r>
            <a:r>
              <a:rPr lang="fi-FI" dirty="0" smtClean="0"/>
              <a:t>)</a:t>
            </a:r>
            <a:br>
              <a:rPr lang="fi-FI" dirty="0" smtClean="0"/>
            </a:br>
            <a:r>
              <a:rPr lang="fi-FI" dirty="0" smtClean="0"/>
              <a:t>= </a:t>
            </a:r>
            <a:r>
              <a:rPr lang="fi-FI" dirty="0" err="1" smtClean="0"/>
              <a:t>aller</a:t>
            </a:r>
            <a:r>
              <a:rPr lang="fi-FI" dirty="0" smtClean="0"/>
              <a:t> + infinitiivi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675745" y="2372497"/>
            <a:ext cx="4185623" cy="3668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1. </a:t>
            </a:r>
            <a:r>
              <a:rPr lang="fi-FI" dirty="0" err="1" smtClean="0"/>
              <a:t>Je</a:t>
            </a:r>
            <a:r>
              <a:rPr lang="fi-FI" dirty="0" smtClean="0"/>
              <a:t> ________ </a:t>
            </a:r>
            <a:r>
              <a:rPr lang="fi-FI" dirty="0" err="1" smtClean="0"/>
              <a:t>m’inscrire</a:t>
            </a:r>
            <a:r>
              <a:rPr lang="fi-FI" dirty="0" smtClean="0"/>
              <a:t>  </a:t>
            </a:r>
            <a:r>
              <a:rPr lang="fi-FI" dirty="0" err="1" smtClean="0"/>
              <a:t>sur</a:t>
            </a:r>
            <a:r>
              <a:rPr lang="fi-FI" dirty="0" smtClean="0"/>
              <a:t> </a:t>
            </a:r>
            <a:r>
              <a:rPr lang="fi-FI" dirty="0" err="1" smtClean="0"/>
              <a:t>une</a:t>
            </a:r>
            <a:r>
              <a:rPr lang="fi-FI" dirty="0" smtClean="0"/>
              <a:t> </a:t>
            </a:r>
            <a:r>
              <a:rPr lang="fi-FI" dirty="0" err="1" smtClean="0"/>
              <a:t>site</a:t>
            </a:r>
            <a:r>
              <a:rPr lang="fi-FI" dirty="0" smtClean="0"/>
              <a:t> de </a:t>
            </a:r>
            <a:r>
              <a:rPr lang="fi-FI" dirty="0" err="1" smtClean="0"/>
              <a:t>rencontre</a:t>
            </a:r>
            <a:r>
              <a:rPr lang="fi-FI" dirty="0" smtClean="0"/>
              <a:t>.	</a:t>
            </a:r>
          </a:p>
          <a:p>
            <a:pPr marL="0" indent="0">
              <a:buNone/>
            </a:pPr>
            <a:r>
              <a:rPr lang="fi-FI" dirty="0" smtClean="0"/>
              <a:t>2. </a:t>
            </a:r>
            <a:r>
              <a:rPr lang="fi-FI" dirty="0" err="1" smtClean="0"/>
              <a:t>Qu’est-ce</a:t>
            </a:r>
            <a:r>
              <a:rPr lang="fi-FI" dirty="0" smtClean="0"/>
              <a:t> </a:t>
            </a:r>
            <a:r>
              <a:rPr lang="fi-FI" dirty="0" err="1" smtClean="0"/>
              <a:t>que</a:t>
            </a:r>
            <a:r>
              <a:rPr lang="fi-FI" dirty="0" smtClean="0"/>
              <a:t> </a:t>
            </a:r>
            <a:r>
              <a:rPr lang="fi-FI" dirty="0" err="1" smtClean="0"/>
              <a:t>tu</a:t>
            </a:r>
            <a:r>
              <a:rPr lang="fi-FI" dirty="0" smtClean="0"/>
              <a:t> ____ y </a:t>
            </a:r>
            <a:r>
              <a:rPr lang="fi-FI" dirty="0" err="1" smtClean="0"/>
              <a:t>faire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3. Il/Elle/On ____ </a:t>
            </a:r>
            <a:r>
              <a:rPr lang="fi-FI" dirty="0" err="1" smtClean="0"/>
              <a:t>trouver</a:t>
            </a:r>
            <a:r>
              <a:rPr lang="fi-FI" dirty="0" smtClean="0"/>
              <a:t> de </a:t>
            </a:r>
            <a:r>
              <a:rPr lang="fi-FI" dirty="0" err="1" smtClean="0"/>
              <a:t>nouveaux</a:t>
            </a:r>
            <a:r>
              <a:rPr lang="fi-FI" dirty="0" smtClean="0"/>
              <a:t> </a:t>
            </a:r>
            <a:r>
              <a:rPr lang="fi-FI" dirty="0" err="1" smtClean="0"/>
              <a:t>amis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dirty="0" err="1" smtClean="0"/>
              <a:t>Nous</a:t>
            </a:r>
            <a:r>
              <a:rPr lang="fi-FI" dirty="0" smtClean="0"/>
              <a:t> _________ </a:t>
            </a:r>
            <a:r>
              <a:rPr lang="fi-FI" dirty="0" err="1" smtClean="0"/>
              <a:t>échanger</a:t>
            </a:r>
            <a:r>
              <a:rPr lang="fi-FI" dirty="0" smtClean="0"/>
              <a:t> des </a:t>
            </a:r>
            <a:r>
              <a:rPr lang="fi-FI" dirty="0" err="1" smtClean="0"/>
              <a:t>messages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5. </a:t>
            </a:r>
            <a:r>
              <a:rPr lang="fi-FI" dirty="0" err="1" smtClean="0"/>
              <a:t>Vous</a:t>
            </a:r>
            <a:r>
              <a:rPr lang="fi-FI" dirty="0" smtClean="0"/>
              <a:t> _________ </a:t>
            </a:r>
            <a:r>
              <a:rPr lang="fi-FI" dirty="0" err="1" smtClean="0"/>
              <a:t>vider</a:t>
            </a:r>
            <a:r>
              <a:rPr lang="fi-FI" dirty="0" smtClean="0"/>
              <a:t> </a:t>
            </a:r>
            <a:r>
              <a:rPr lang="fi-FI" dirty="0" err="1" smtClean="0"/>
              <a:t>votre</a:t>
            </a:r>
            <a:r>
              <a:rPr lang="fi-FI" dirty="0" smtClean="0"/>
              <a:t> </a:t>
            </a:r>
            <a:r>
              <a:rPr lang="fi-FI" dirty="0" err="1" smtClean="0"/>
              <a:t>boîte</a:t>
            </a:r>
            <a:r>
              <a:rPr lang="fi-FI" dirty="0" smtClean="0"/>
              <a:t> de </a:t>
            </a:r>
            <a:r>
              <a:rPr lang="fi-FI" dirty="0" err="1" smtClean="0"/>
              <a:t>réception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6. </a:t>
            </a:r>
            <a:r>
              <a:rPr lang="fi-FI" dirty="0" err="1" smtClean="0"/>
              <a:t>Ils</a:t>
            </a:r>
            <a:r>
              <a:rPr lang="fi-FI" dirty="0" smtClean="0"/>
              <a:t>/</a:t>
            </a:r>
            <a:r>
              <a:rPr lang="fi-FI" dirty="0" err="1" smtClean="0"/>
              <a:t>elles</a:t>
            </a:r>
            <a:r>
              <a:rPr lang="fi-FI" dirty="0" smtClean="0"/>
              <a:t> ______ </a:t>
            </a:r>
            <a:r>
              <a:rPr lang="fi-FI" dirty="0" err="1" smtClean="0"/>
              <a:t>enregistrer</a:t>
            </a:r>
            <a:r>
              <a:rPr lang="fi-FI" dirty="0" smtClean="0"/>
              <a:t> </a:t>
            </a:r>
            <a:r>
              <a:rPr lang="fi-FI" dirty="0" err="1" smtClean="0"/>
              <a:t>leur</a:t>
            </a:r>
            <a:r>
              <a:rPr lang="fi-FI" dirty="0" smtClean="0"/>
              <a:t> </a:t>
            </a:r>
            <a:r>
              <a:rPr lang="fi-FI" dirty="0" err="1" smtClean="0"/>
              <a:t>profil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88384" y="2306595"/>
            <a:ext cx="4185617" cy="3734767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1. Aion kirjautua treffipalstalle.</a:t>
            </a:r>
          </a:p>
          <a:p>
            <a:r>
              <a:rPr lang="fi-FI" dirty="0" smtClean="0"/>
              <a:t>2. Mitä sinä aiot tehdä siellä?</a:t>
            </a:r>
          </a:p>
          <a:p>
            <a:r>
              <a:rPr lang="fi-FI" dirty="0" smtClean="0"/>
              <a:t>3. Hän aikoo/me aiotaan löytää uusia ystäviä.</a:t>
            </a:r>
          </a:p>
          <a:p>
            <a:r>
              <a:rPr lang="fi-FI" dirty="0" smtClean="0"/>
              <a:t>4. Me aiomme vaihdella viestejä.</a:t>
            </a:r>
          </a:p>
          <a:p>
            <a:r>
              <a:rPr lang="fi-FI" dirty="0" smtClean="0"/>
              <a:t>5. Te aiotte tyhjentää sähköpostilaatikkonne.</a:t>
            </a:r>
          </a:p>
          <a:p>
            <a:r>
              <a:rPr lang="fi-FI" dirty="0" smtClean="0"/>
              <a:t>6. He aikovat tallentaa profiilinsa.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Futuuri (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futur</a:t>
            </a:r>
            <a:r>
              <a:rPr lang="fi-FI" dirty="0" smtClean="0"/>
              <a:t> </a:t>
            </a:r>
            <a:r>
              <a:rPr lang="fi-FI" dirty="0" err="1" smtClean="0"/>
              <a:t>simple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Muodostus säännöllisistä verbeistä:</a:t>
            </a:r>
          </a:p>
          <a:p>
            <a:pPr lvl="1"/>
            <a:r>
              <a:rPr lang="fi-FI" dirty="0" smtClean="0"/>
              <a:t>AIMER				FINIR		VENDRE		</a:t>
            </a:r>
            <a:r>
              <a:rPr lang="fi-FI" i="1" u="sng" dirty="0" err="1" smtClean="0">
                <a:solidFill>
                  <a:srgbClr val="FF0000"/>
                </a:solidFill>
              </a:rPr>
              <a:t>Attention</a:t>
            </a:r>
            <a:r>
              <a:rPr lang="fi-FI" i="1" u="sng" dirty="0" smtClean="0">
                <a:solidFill>
                  <a:srgbClr val="FF0000"/>
                </a:solidFill>
              </a:rPr>
              <a:t>!</a:t>
            </a:r>
          </a:p>
          <a:p>
            <a:pPr marL="457200" lvl="1" indent="0">
              <a:buNone/>
            </a:pPr>
            <a:r>
              <a:rPr lang="fi-FI" dirty="0" smtClean="0"/>
              <a:t>j’ 		</a:t>
            </a:r>
            <a:r>
              <a:rPr lang="fi-FI" dirty="0" err="1" smtClean="0"/>
              <a:t>aimerAI</a:t>
            </a:r>
            <a:r>
              <a:rPr lang="fi-FI" dirty="0" smtClean="0"/>
              <a:t>		</a:t>
            </a:r>
            <a:r>
              <a:rPr lang="fi-FI" dirty="0" err="1" smtClean="0"/>
              <a:t>finirAI</a:t>
            </a:r>
            <a:r>
              <a:rPr lang="fi-FI" dirty="0" smtClean="0"/>
              <a:t>		</a:t>
            </a:r>
            <a:r>
              <a:rPr lang="fi-FI" dirty="0" err="1" smtClean="0"/>
              <a:t>vendrAI</a:t>
            </a:r>
            <a:r>
              <a:rPr lang="fi-FI" dirty="0" smtClean="0"/>
              <a:t>		</a:t>
            </a:r>
            <a:r>
              <a:rPr lang="fi-FI" dirty="0" err="1" smtClean="0"/>
              <a:t>emplo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</a:t>
            </a:r>
            <a:r>
              <a:rPr lang="fi-FI" dirty="0" smtClean="0"/>
              <a:t> (</a:t>
            </a:r>
            <a:r>
              <a:rPr lang="fi-FI" dirty="0" err="1" smtClean="0"/>
              <a:t>emplo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err="1" smtClean="0"/>
              <a:t>Tu</a:t>
            </a:r>
            <a:r>
              <a:rPr lang="fi-FI" dirty="0" smtClean="0"/>
              <a:t> 		</a:t>
            </a:r>
            <a:r>
              <a:rPr lang="fi-FI" dirty="0" err="1" smtClean="0"/>
              <a:t>aimerAS</a:t>
            </a:r>
            <a:r>
              <a:rPr lang="fi-FI" dirty="0" smtClean="0"/>
              <a:t>		</a:t>
            </a:r>
            <a:r>
              <a:rPr lang="fi-FI" dirty="0" err="1" smtClean="0"/>
              <a:t>finirAS</a:t>
            </a:r>
            <a:r>
              <a:rPr lang="fi-FI" dirty="0" smtClean="0"/>
              <a:t>		</a:t>
            </a:r>
            <a:r>
              <a:rPr lang="fi-FI" dirty="0" err="1" smtClean="0"/>
              <a:t>vendrAS</a:t>
            </a:r>
            <a:r>
              <a:rPr lang="fi-FI" dirty="0" smtClean="0"/>
              <a:t>		</a:t>
            </a:r>
            <a:r>
              <a:rPr lang="fi-FI" dirty="0" err="1" smtClean="0"/>
              <a:t>essu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</a:t>
            </a:r>
            <a:r>
              <a:rPr lang="fi-FI" dirty="0" smtClean="0"/>
              <a:t>  	(</a:t>
            </a:r>
            <a:r>
              <a:rPr lang="fi-FI" dirty="0" err="1" smtClean="0"/>
              <a:t>essu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smtClean="0"/>
              <a:t>Il		</a:t>
            </a:r>
            <a:r>
              <a:rPr lang="fi-FI" dirty="0" err="1" smtClean="0"/>
              <a:t>aimerA</a:t>
            </a:r>
            <a:r>
              <a:rPr lang="fi-FI" dirty="0" smtClean="0"/>
              <a:t>		</a:t>
            </a:r>
            <a:r>
              <a:rPr lang="fi-FI" dirty="0" err="1" smtClean="0"/>
              <a:t>finirA</a:t>
            </a:r>
            <a:r>
              <a:rPr lang="fi-FI" dirty="0" smtClean="0"/>
              <a:t>		</a:t>
            </a:r>
            <a:r>
              <a:rPr lang="fi-FI" dirty="0" err="1" smtClean="0"/>
              <a:t>vendrA</a:t>
            </a:r>
            <a:r>
              <a:rPr lang="fi-FI" dirty="0" smtClean="0"/>
              <a:t>		</a:t>
            </a:r>
            <a:r>
              <a:rPr lang="fi-FI" dirty="0" err="1" smtClean="0"/>
              <a:t>je</a:t>
            </a:r>
            <a:r>
              <a:rPr lang="fi-FI" dirty="0" err="1" smtClean="0">
                <a:solidFill>
                  <a:srgbClr val="FF0000"/>
                </a:solidFill>
              </a:rPr>
              <a:t>t</a:t>
            </a:r>
            <a:r>
              <a:rPr lang="fi-FI" dirty="0" err="1" smtClean="0"/>
              <a:t>er</a:t>
            </a:r>
            <a:r>
              <a:rPr lang="fi-FI" dirty="0" smtClean="0"/>
              <a:t>	(</a:t>
            </a:r>
            <a:r>
              <a:rPr lang="fi-FI" dirty="0" err="1" smtClean="0"/>
              <a:t>je</a:t>
            </a:r>
            <a:r>
              <a:rPr lang="fi-FI" dirty="0" err="1" smtClean="0">
                <a:solidFill>
                  <a:srgbClr val="FF0000"/>
                </a:solidFill>
              </a:rPr>
              <a:t>tt</a:t>
            </a:r>
            <a:r>
              <a:rPr lang="fi-FI" dirty="0" err="1" smtClean="0"/>
              <a:t>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		</a:t>
            </a:r>
            <a:r>
              <a:rPr lang="fi-FI" dirty="0" err="1" smtClean="0"/>
              <a:t>aimerONS</a:t>
            </a:r>
            <a:r>
              <a:rPr lang="fi-FI" dirty="0" smtClean="0"/>
              <a:t>		</a:t>
            </a:r>
            <a:r>
              <a:rPr lang="fi-FI" dirty="0" err="1" smtClean="0"/>
              <a:t>finirONS</a:t>
            </a:r>
            <a:r>
              <a:rPr lang="fi-FI" dirty="0" smtClean="0"/>
              <a:t>		</a:t>
            </a:r>
            <a:r>
              <a:rPr lang="fi-FI" dirty="0" err="1" smtClean="0"/>
              <a:t>vendrONS</a:t>
            </a:r>
            <a:r>
              <a:rPr lang="fi-FI" dirty="0" smtClean="0"/>
              <a:t>		</a:t>
            </a:r>
            <a:r>
              <a:rPr lang="fi-FI" dirty="0" err="1" smtClean="0"/>
              <a:t>m</a:t>
            </a:r>
            <a:r>
              <a:rPr lang="fi-FI" dirty="0" err="1" smtClean="0">
                <a:solidFill>
                  <a:srgbClr val="FF0000"/>
                </a:solidFill>
              </a:rPr>
              <a:t>e</a:t>
            </a:r>
            <a:r>
              <a:rPr lang="fi-FI" dirty="0" err="1" smtClean="0"/>
              <a:t>ner</a:t>
            </a:r>
            <a:r>
              <a:rPr lang="fi-FI" dirty="0" smtClean="0"/>
              <a:t>	(</a:t>
            </a:r>
            <a:r>
              <a:rPr lang="fi-FI" dirty="0" err="1" smtClean="0"/>
              <a:t>m</a:t>
            </a:r>
            <a:r>
              <a:rPr lang="fi-FI" dirty="0" err="1" smtClean="0">
                <a:solidFill>
                  <a:srgbClr val="FF0000"/>
                </a:solidFill>
              </a:rPr>
              <a:t>è</a:t>
            </a:r>
            <a:r>
              <a:rPr lang="fi-FI" dirty="0" err="1" smtClean="0"/>
              <a:t>nerai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err="1" smtClean="0"/>
              <a:t>Vous</a:t>
            </a:r>
            <a:r>
              <a:rPr lang="fi-FI" dirty="0" smtClean="0"/>
              <a:t> 	</a:t>
            </a:r>
            <a:r>
              <a:rPr lang="fi-FI" dirty="0" err="1" smtClean="0"/>
              <a:t>aimerEZ</a:t>
            </a:r>
            <a:r>
              <a:rPr lang="fi-FI" dirty="0" smtClean="0"/>
              <a:t>		</a:t>
            </a:r>
            <a:r>
              <a:rPr lang="fi-FI" dirty="0" err="1" smtClean="0"/>
              <a:t>finirEZ</a:t>
            </a:r>
            <a:r>
              <a:rPr lang="fi-FI" dirty="0" smtClean="0"/>
              <a:t>		</a:t>
            </a:r>
            <a:r>
              <a:rPr lang="fi-FI" dirty="0" err="1" smtClean="0"/>
              <a:t>vendrEZ</a:t>
            </a:r>
            <a:r>
              <a:rPr lang="fi-FI" dirty="0" smtClean="0"/>
              <a:t>		</a:t>
            </a:r>
            <a:r>
              <a:rPr lang="fi-FI" dirty="0" err="1" smtClean="0"/>
              <a:t>appe</a:t>
            </a:r>
            <a:r>
              <a:rPr lang="fi-FI" dirty="0" err="1" smtClean="0">
                <a:solidFill>
                  <a:srgbClr val="FF0000"/>
                </a:solidFill>
              </a:rPr>
              <a:t>l</a:t>
            </a:r>
            <a:r>
              <a:rPr lang="fi-FI" dirty="0" err="1" smtClean="0"/>
              <a:t>er</a:t>
            </a:r>
            <a:r>
              <a:rPr lang="fi-FI" dirty="0" smtClean="0"/>
              <a:t>	(</a:t>
            </a:r>
            <a:r>
              <a:rPr lang="fi-FI" dirty="0" err="1" smtClean="0"/>
              <a:t>appe</a:t>
            </a:r>
            <a:r>
              <a:rPr lang="fi-FI" dirty="0" err="1" smtClean="0">
                <a:solidFill>
                  <a:srgbClr val="FF0000"/>
                </a:solidFill>
              </a:rPr>
              <a:t>ll</a:t>
            </a:r>
            <a:r>
              <a:rPr lang="fi-FI" dirty="0" err="1" smtClean="0"/>
              <a:t>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err="1" smtClean="0"/>
              <a:t>Ils</a:t>
            </a:r>
            <a:r>
              <a:rPr lang="fi-FI" dirty="0" smtClean="0"/>
              <a:t>/</a:t>
            </a:r>
            <a:r>
              <a:rPr lang="fi-FI" dirty="0" err="1" smtClean="0"/>
              <a:t>elles</a:t>
            </a:r>
            <a:r>
              <a:rPr lang="fi-FI" dirty="0" smtClean="0"/>
              <a:t>	</a:t>
            </a:r>
            <a:r>
              <a:rPr lang="fi-FI" dirty="0" err="1" smtClean="0"/>
              <a:t>aimerONT</a:t>
            </a:r>
            <a:r>
              <a:rPr lang="fi-FI" dirty="0" smtClean="0"/>
              <a:t>		</a:t>
            </a:r>
            <a:r>
              <a:rPr lang="fi-FI" dirty="0" err="1" smtClean="0"/>
              <a:t>finirONT</a:t>
            </a:r>
            <a:r>
              <a:rPr lang="fi-FI" dirty="0" smtClean="0"/>
              <a:t>		</a:t>
            </a:r>
            <a:r>
              <a:rPr lang="fi-FI" dirty="0" err="1" smtClean="0"/>
              <a:t>vendrONT</a:t>
            </a:r>
            <a:r>
              <a:rPr lang="fi-FI" dirty="0" smtClean="0"/>
              <a:t>		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</a:t>
            </a:r>
            <a:r>
              <a:rPr lang="fi-FI" dirty="0" smtClean="0"/>
              <a:t> 	(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i</a:t>
            </a:r>
            <a:r>
              <a:rPr lang="fi-FI" dirty="0" err="1" smtClean="0"/>
              <a:t>erai</a:t>
            </a:r>
            <a:r>
              <a:rPr lang="fi-FI" dirty="0" smtClean="0"/>
              <a:t>/</a:t>
            </a:r>
            <a:r>
              <a:rPr lang="fi-FI" dirty="0" err="1" smtClean="0"/>
              <a:t>pa</a:t>
            </a:r>
            <a:r>
              <a:rPr lang="fi-FI" dirty="0" err="1" smtClean="0">
                <a:solidFill>
                  <a:srgbClr val="FF0000"/>
                </a:solidFill>
              </a:rPr>
              <a:t>y</a:t>
            </a:r>
            <a:r>
              <a:rPr lang="fi-FI" dirty="0" err="1" smtClean="0"/>
              <a:t>erai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r>
              <a:rPr lang="fi-FI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812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595"/>
          </a:xfrm>
        </p:spPr>
        <p:txBody>
          <a:bodyPr/>
          <a:lstStyle/>
          <a:p>
            <a:pPr algn="ctr"/>
            <a:r>
              <a:rPr lang="fi-FI" dirty="0" smtClean="0"/>
              <a:t>Epäsäännölliset futuurimuodot…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392195"/>
            <a:ext cx="8596668" cy="4649167"/>
          </a:xfrm>
        </p:spPr>
        <p:txBody>
          <a:bodyPr/>
          <a:lstStyle/>
          <a:p>
            <a:r>
              <a:rPr lang="fi-FI" dirty="0" err="1" smtClean="0"/>
              <a:t>avoir</a:t>
            </a:r>
            <a:r>
              <a:rPr lang="fi-FI" dirty="0" smtClean="0"/>
              <a:t>-&gt;j’_____________				</a:t>
            </a:r>
            <a:r>
              <a:rPr lang="fi-FI" dirty="0" err="1" smtClean="0"/>
              <a:t>conquérir</a:t>
            </a:r>
            <a:r>
              <a:rPr lang="fi-FI" dirty="0" smtClean="0"/>
              <a:t>-&gt;</a:t>
            </a:r>
            <a:r>
              <a:rPr lang="fi-FI" dirty="0" err="1" smtClean="0"/>
              <a:t>je</a:t>
            </a:r>
            <a:r>
              <a:rPr lang="fi-FI" dirty="0" smtClean="0"/>
              <a:t> ____________</a:t>
            </a:r>
          </a:p>
          <a:p>
            <a:r>
              <a:rPr lang="fi-FI" dirty="0" err="1" smtClean="0"/>
              <a:t>être</a:t>
            </a:r>
            <a:r>
              <a:rPr lang="fi-FI" dirty="0" smtClean="0"/>
              <a:t>-&gt; </a:t>
            </a:r>
            <a:r>
              <a:rPr lang="fi-FI" dirty="0" err="1" smtClean="0"/>
              <a:t>tu</a:t>
            </a:r>
            <a:r>
              <a:rPr lang="fi-FI" dirty="0" smtClean="0"/>
              <a:t> ____________				</a:t>
            </a:r>
            <a:r>
              <a:rPr lang="fi-FI" dirty="0" err="1" smtClean="0"/>
              <a:t>venir</a:t>
            </a:r>
            <a:r>
              <a:rPr lang="fi-FI" dirty="0" smtClean="0"/>
              <a:t>-&gt;</a:t>
            </a:r>
            <a:r>
              <a:rPr lang="fi-FI" dirty="0" err="1" smtClean="0"/>
              <a:t>tu</a:t>
            </a:r>
            <a:r>
              <a:rPr lang="fi-FI" dirty="0" smtClean="0"/>
              <a:t> _______________</a:t>
            </a:r>
          </a:p>
          <a:p>
            <a:r>
              <a:rPr lang="fi-FI" dirty="0" err="1"/>
              <a:t>a</a:t>
            </a:r>
            <a:r>
              <a:rPr lang="fi-FI" dirty="0" err="1" smtClean="0"/>
              <a:t>ller</a:t>
            </a:r>
            <a:r>
              <a:rPr lang="fi-FI" dirty="0" smtClean="0"/>
              <a:t>-&gt; il/</a:t>
            </a:r>
            <a:r>
              <a:rPr lang="fi-FI" dirty="0" err="1" smtClean="0"/>
              <a:t>elle</a:t>
            </a:r>
            <a:r>
              <a:rPr lang="fi-FI" dirty="0" smtClean="0"/>
              <a:t>/on _____________		</a:t>
            </a:r>
            <a:r>
              <a:rPr lang="fi-FI" dirty="0" err="1" smtClean="0"/>
              <a:t>tenir</a:t>
            </a:r>
            <a:r>
              <a:rPr lang="fi-FI" dirty="0" smtClean="0"/>
              <a:t>-&gt;il/</a:t>
            </a:r>
            <a:r>
              <a:rPr lang="fi-FI" dirty="0" err="1" smtClean="0"/>
              <a:t>elle</a:t>
            </a:r>
            <a:r>
              <a:rPr lang="fi-FI" dirty="0" smtClean="0"/>
              <a:t>/on_______________</a:t>
            </a:r>
          </a:p>
          <a:p>
            <a:r>
              <a:rPr lang="fi-FI" dirty="0" err="1"/>
              <a:t>c</a:t>
            </a:r>
            <a:r>
              <a:rPr lang="fi-FI" dirty="0" err="1" smtClean="0"/>
              <a:t>ueillir</a:t>
            </a:r>
            <a:r>
              <a:rPr lang="fi-FI" dirty="0" smtClean="0"/>
              <a:t>-&gt; </a:t>
            </a:r>
            <a:r>
              <a:rPr lang="fi-FI" dirty="0" err="1" smtClean="0"/>
              <a:t>nous</a:t>
            </a:r>
            <a:r>
              <a:rPr lang="fi-FI" dirty="0" smtClean="0"/>
              <a:t> ______________			</a:t>
            </a:r>
            <a:r>
              <a:rPr lang="fi-FI" dirty="0" err="1" smtClean="0"/>
              <a:t>devoir</a:t>
            </a:r>
            <a:r>
              <a:rPr lang="fi-FI" dirty="0" smtClean="0"/>
              <a:t>-&gt;</a:t>
            </a:r>
            <a:r>
              <a:rPr lang="fi-FI" dirty="0" err="1" smtClean="0"/>
              <a:t>nous</a:t>
            </a:r>
            <a:r>
              <a:rPr lang="fi-FI" dirty="0" smtClean="0"/>
              <a:t> _______________</a:t>
            </a:r>
          </a:p>
          <a:p>
            <a:r>
              <a:rPr lang="fi-FI" dirty="0" err="1" smtClean="0"/>
              <a:t>Savoir</a:t>
            </a:r>
            <a:r>
              <a:rPr lang="fi-FI" dirty="0" smtClean="0"/>
              <a:t>-&gt; </a:t>
            </a:r>
            <a:r>
              <a:rPr lang="fi-FI" dirty="0" err="1" smtClean="0"/>
              <a:t>vous</a:t>
            </a:r>
            <a:r>
              <a:rPr lang="fi-FI" dirty="0" smtClean="0"/>
              <a:t> _______________			</a:t>
            </a:r>
            <a:r>
              <a:rPr lang="fi-FI" dirty="0" err="1" smtClean="0"/>
              <a:t>recevoir</a:t>
            </a:r>
            <a:r>
              <a:rPr lang="fi-FI" dirty="0" smtClean="0"/>
              <a:t>-&gt;</a:t>
            </a:r>
            <a:r>
              <a:rPr lang="fi-FI" dirty="0" err="1" smtClean="0"/>
              <a:t>vous</a:t>
            </a:r>
            <a:r>
              <a:rPr lang="fi-FI" dirty="0" smtClean="0"/>
              <a:t> _______________</a:t>
            </a:r>
          </a:p>
          <a:p>
            <a:r>
              <a:rPr lang="fi-FI" dirty="0" err="1" smtClean="0"/>
              <a:t>Faire</a:t>
            </a:r>
            <a:r>
              <a:rPr lang="fi-FI" dirty="0" smtClean="0"/>
              <a:t>-&gt; </a:t>
            </a:r>
            <a:r>
              <a:rPr lang="fi-FI" dirty="0" err="1" smtClean="0"/>
              <a:t>ils</a:t>
            </a:r>
            <a:r>
              <a:rPr lang="fi-FI" dirty="0" smtClean="0"/>
              <a:t>/</a:t>
            </a:r>
            <a:r>
              <a:rPr lang="fi-FI" dirty="0" err="1" smtClean="0"/>
              <a:t>elles</a:t>
            </a:r>
            <a:r>
              <a:rPr lang="fi-FI" dirty="0" smtClean="0"/>
              <a:t>_________________		</a:t>
            </a:r>
            <a:r>
              <a:rPr lang="fi-FI" dirty="0" err="1" smtClean="0"/>
              <a:t>pleuvoir</a:t>
            </a:r>
            <a:r>
              <a:rPr lang="fi-FI" dirty="0" smtClean="0"/>
              <a:t>-&gt;</a:t>
            </a:r>
            <a:r>
              <a:rPr lang="fi-FI" dirty="0" smtClean="0">
                <a:solidFill>
                  <a:srgbClr val="FF0000"/>
                </a:solidFill>
              </a:rPr>
              <a:t>IL</a:t>
            </a:r>
            <a:r>
              <a:rPr lang="fi-FI" dirty="0" smtClean="0"/>
              <a:t>_________________</a:t>
            </a:r>
          </a:p>
          <a:p>
            <a:r>
              <a:rPr lang="fi-FI" dirty="0" err="1" smtClean="0"/>
              <a:t>Envoyer</a:t>
            </a:r>
            <a:r>
              <a:rPr lang="fi-FI" dirty="0" smtClean="0"/>
              <a:t>-&gt; j’_________________			</a:t>
            </a:r>
            <a:r>
              <a:rPr lang="fi-FI" dirty="0" err="1" smtClean="0"/>
              <a:t>vouloir</a:t>
            </a:r>
            <a:r>
              <a:rPr lang="fi-FI" dirty="0" smtClean="0"/>
              <a:t>-&gt; </a:t>
            </a:r>
            <a:r>
              <a:rPr lang="fi-FI" dirty="0" err="1" smtClean="0"/>
              <a:t>ils</a:t>
            </a:r>
            <a:r>
              <a:rPr lang="fi-FI" dirty="0" smtClean="0"/>
              <a:t>_________________</a:t>
            </a:r>
          </a:p>
          <a:p>
            <a:r>
              <a:rPr lang="fi-FI" dirty="0" err="1" smtClean="0"/>
              <a:t>Pouvoir</a:t>
            </a:r>
            <a:r>
              <a:rPr lang="fi-FI" dirty="0" smtClean="0"/>
              <a:t>-&gt; </a:t>
            </a:r>
            <a:r>
              <a:rPr lang="fi-FI" dirty="0" err="1" smtClean="0"/>
              <a:t>tu</a:t>
            </a:r>
            <a:r>
              <a:rPr lang="fi-FI" dirty="0" smtClean="0"/>
              <a:t> ________________			</a:t>
            </a:r>
            <a:r>
              <a:rPr lang="fi-FI" dirty="0" err="1" smtClean="0"/>
              <a:t>valoir</a:t>
            </a:r>
            <a:r>
              <a:rPr lang="fi-FI" dirty="0" smtClean="0"/>
              <a:t>-&gt; </a:t>
            </a:r>
            <a:r>
              <a:rPr lang="fi-FI" dirty="0" smtClean="0">
                <a:solidFill>
                  <a:srgbClr val="FF0000"/>
                </a:solidFill>
              </a:rPr>
              <a:t>IL</a:t>
            </a:r>
            <a:r>
              <a:rPr lang="fi-FI" dirty="0" smtClean="0"/>
              <a:t>__________________</a:t>
            </a:r>
          </a:p>
          <a:p>
            <a:r>
              <a:rPr lang="fi-FI" dirty="0" err="1" smtClean="0"/>
              <a:t>Mourir</a:t>
            </a:r>
            <a:r>
              <a:rPr lang="fi-FI" dirty="0" smtClean="0"/>
              <a:t>-&gt; il/</a:t>
            </a:r>
            <a:r>
              <a:rPr lang="fi-FI" dirty="0" err="1" smtClean="0"/>
              <a:t>elle</a:t>
            </a:r>
            <a:r>
              <a:rPr lang="fi-FI" dirty="0" smtClean="0"/>
              <a:t>/on _____________		</a:t>
            </a:r>
            <a:r>
              <a:rPr lang="fi-FI" dirty="0" err="1" smtClean="0"/>
              <a:t>falloir</a:t>
            </a:r>
            <a:r>
              <a:rPr lang="fi-FI" dirty="0" smtClean="0"/>
              <a:t>-&gt;</a:t>
            </a:r>
            <a:r>
              <a:rPr lang="fi-FI" dirty="0" smtClean="0">
                <a:solidFill>
                  <a:srgbClr val="FF0000"/>
                </a:solidFill>
              </a:rPr>
              <a:t>IL</a:t>
            </a:r>
            <a:r>
              <a:rPr lang="fi-FI" dirty="0" smtClean="0"/>
              <a:t> __________________</a:t>
            </a:r>
          </a:p>
          <a:p>
            <a:r>
              <a:rPr lang="fi-FI" dirty="0" err="1" smtClean="0"/>
              <a:t>Courir</a:t>
            </a:r>
            <a:r>
              <a:rPr lang="fi-FI" dirty="0" smtClean="0"/>
              <a:t>-&gt; </a:t>
            </a:r>
            <a:r>
              <a:rPr lang="fi-FI" dirty="0" err="1" smtClean="0"/>
              <a:t>nous</a:t>
            </a:r>
            <a:r>
              <a:rPr lang="fi-FI" dirty="0" smtClean="0"/>
              <a:t> __________________</a:t>
            </a:r>
          </a:p>
          <a:p>
            <a:r>
              <a:rPr lang="fi-FI" dirty="0" err="1" smtClean="0"/>
              <a:t>Acquérir</a:t>
            </a:r>
            <a:r>
              <a:rPr lang="fi-FI" dirty="0" smtClean="0"/>
              <a:t>-&gt;</a:t>
            </a:r>
            <a:r>
              <a:rPr lang="fi-FI" dirty="0" err="1" smtClean="0"/>
              <a:t>vous</a:t>
            </a:r>
            <a:r>
              <a:rPr lang="fi-FI" dirty="0" smtClean="0"/>
              <a:t> ____________________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0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			SI                      futuuri!!!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päälause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FUTUURI </a:t>
            </a:r>
            <a:r>
              <a:rPr lang="fi-FI" dirty="0" smtClean="0"/>
              <a:t>-&gt;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b="1" dirty="0" err="1" smtClean="0"/>
              <a:t>m’en</a:t>
            </a:r>
            <a:r>
              <a:rPr lang="fi-FI" b="1" dirty="0" smtClean="0"/>
              <a:t> </a:t>
            </a:r>
            <a:r>
              <a:rPr lang="fi-FI" b="1" dirty="0" err="1" smtClean="0"/>
              <a:t>irai</a:t>
            </a:r>
            <a:r>
              <a:rPr lang="fi-FI" b="1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=Minä lähden pois  (</a:t>
            </a:r>
            <a:r>
              <a:rPr lang="fi-FI" dirty="0" err="1" smtClean="0"/>
              <a:t>s’en</a:t>
            </a:r>
            <a:r>
              <a:rPr lang="fi-FI" dirty="0" smtClean="0"/>
              <a:t> </a:t>
            </a:r>
            <a:r>
              <a:rPr lang="fi-FI" dirty="0" err="1" smtClean="0"/>
              <a:t>aller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 err="1" smtClean="0"/>
              <a:t>Nous</a:t>
            </a:r>
            <a:r>
              <a:rPr lang="fi-FI" dirty="0" smtClean="0"/>
              <a:t> ne </a:t>
            </a:r>
            <a:r>
              <a:rPr lang="fi-FI" b="1" dirty="0" err="1" smtClean="0"/>
              <a:t>pourrons</a:t>
            </a:r>
            <a:r>
              <a:rPr lang="fi-FI" b="1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faire</a:t>
            </a:r>
            <a:r>
              <a:rPr lang="fi-FI" dirty="0" smtClean="0"/>
              <a:t> de la </a:t>
            </a:r>
            <a:r>
              <a:rPr lang="fi-FI" dirty="0" err="1" smtClean="0"/>
              <a:t>planche</a:t>
            </a:r>
            <a:r>
              <a:rPr lang="fi-FI" dirty="0" smtClean="0"/>
              <a:t> à </a:t>
            </a:r>
            <a:r>
              <a:rPr lang="fi-FI" dirty="0" err="1" smtClean="0"/>
              <a:t>voile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= Emme voi lainelautailla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sivulause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b="1" dirty="0" smtClean="0"/>
              <a:t>PREESENS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 </a:t>
            </a:r>
            <a:r>
              <a:rPr lang="fi-FI" dirty="0" err="1" smtClean="0"/>
              <a:t>tes</a:t>
            </a:r>
            <a:r>
              <a:rPr lang="fi-FI" dirty="0" smtClean="0"/>
              <a:t> </a:t>
            </a:r>
            <a:r>
              <a:rPr lang="fi-FI" dirty="0" err="1" smtClean="0"/>
              <a:t>frères</a:t>
            </a:r>
            <a:r>
              <a:rPr lang="fi-FI" dirty="0" smtClean="0"/>
              <a:t> </a:t>
            </a:r>
            <a:r>
              <a:rPr lang="fi-FI" b="1" dirty="0" err="1" smtClean="0"/>
              <a:t>viennent</a:t>
            </a:r>
            <a:r>
              <a:rPr lang="fi-FI" dirty="0" smtClean="0"/>
              <a:t> </a:t>
            </a:r>
            <a:r>
              <a:rPr lang="fi-FI" dirty="0" err="1" smtClean="0"/>
              <a:t>ici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/>
              <a:t>j</a:t>
            </a:r>
            <a:r>
              <a:rPr lang="fi-FI" dirty="0" smtClean="0"/>
              <a:t>os veljesi tulevat tänne.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 </a:t>
            </a:r>
            <a:r>
              <a:rPr lang="fi-FI" dirty="0" err="1" smtClean="0"/>
              <a:t>tes</a:t>
            </a:r>
            <a:r>
              <a:rPr lang="fi-FI" dirty="0" smtClean="0"/>
              <a:t> </a:t>
            </a:r>
            <a:r>
              <a:rPr lang="fi-FI" dirty="0" err="1" smtClean="0"/>
              <a:t>frères</a:t>
            </a:r>
            <a:r>
              <a:rPr lang="fi-FI" dirty="0" smtClean="0"/>
              <a:t> </a:t>
            </a:r>
            <a:r>
              <a:rPr lang="fi-FI" b="1" dirty="0" err="1" smtClean="0"/>
              <a:t>viennent</a:t>
            </a:r>
            <a:r>
              <a:rPr lang="fi-FI" b="1" dirty="0" smtClean="0"/>
              <a:t> </a:t>
            </a:r>
            <a:r>
              <a:rPr lang="fi-FI" dirty="0" err="1" smtClean="0"/>
              <a:t>ici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Mikäli huomenna ei tuule.</a:t>
            </a:r>
            <a:endParaRPr lang="fi-FI" dirty="0"/>
          </a:p>
        </p:txBody>
      </p:sp>
      <p:sp>
        <p:nvSpPr>
          <p:cNvPr id="4" name="&quot;Ei&quot;-symboli 3"/>
          <p:cNvSpPr/>
          <p:nvPr/>
        </p:nvSpPr>
        <p:spPr>
          <a:xfrm>
            <a:off x="4366054" y="930876"/>
            <a:ext cx="914400" cy="9144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Liittofutuuri (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futur</a:t>
            </a:r>
            <a:r>
              <a:rPr lang="fi-FI" dirty="0" smtClean="0"/>
              <a:t> </a:t>
            </a:r>
            <a:r>
              <a:rPr lang="fi-FI" dirty="0" err="1" smtClean="0"/>
              <a:t>antérieur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Muodostus:  apuverbi (</a:t>
            </a:r>
            <a:r>
              <a:rPr lang="fi-FI" dirty="0" err="1" smtClean="0"/>
              <a:t>avoir</a:t>
            </a:r>
            <a:r>
              <a:rPr lang="fi-FI" dirty="0" smtClean="0"/>
              <a:t>/</a:t>
            </a:r>
            <a:r>
              <a:rPr lang="fi-FI" dirty="0" err="1" smtClean="0"/>
              <a:t>être</a:t>
            </a:r>
            <a:r>
              <a:rPr lang="fi-FI" dirty="0" smtClean="0"/>
              <a:t>) futuurissa + partisiipin </a:t>
            </a:r>
            <a:r>
              <a:rPr lang="fi-FI" dirty="0" err="1" smtClean="0"/>
              <a:t>perfkti</a:t>
            </a:r>
            <a:endParaRPr lang="fi-FI" dirty="0" smtClean="0"/>
          </a:p>
          <a:p>
            <a:r>
              <a:rPr lang="fi-FI" dirty="0" err="1" smtClean="0"/>
              <a:t>Je</a:t>
            </a:r>
            <a:r>
              <a:rPr lang="fi-FI" dirty="0" smtClean="0"/>
              <a:t> dis à ma </a:t>
            </a:r>
            <a:r>
              <a:rPr lang="fi-FI" dirty="0" err="1" smtClean="0"/>
              <a:t>fille</a:t>
            </a:r>
            <a:r>
              <a:rPr lang="fi-FI" dirty="0" smtClean="0"/>
              <a:t> </a:t>
            </a:r>
            <a:r>
              <a:rPr lang="fi-FI" dirty="0" err="1" smtClean="0"/>
              <a:t>qu’elle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aura</a:t>
            </a:r>
            <a:r>
              <a:rPr lang="fi-FI" dirty="0" smtClean="0"/>
              <a:t> </a:t>
            </a:r>
            <a:r>
              <a:rPr lang="fi-FI" dirty="0" err="1" smtClean="0"/>
              <a:t>une</a:t>
            </a:r>
            <a:r>
              <a:rPr lang="fi-FI" dirty="0" smtClean="0"/>
              <a:t> </a:t>
            </a:r>
            <a:r>
              <a:rPr lang="fi-FI" dirty="0" err="1" smtClean="0"/>
              <a:t>voiture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B0F0"/>
                </a:solidFill>
              </a:rPr>
              <a:t>quand</a:t>
            </a:r>
            <a:r>
              <a:rPr lang="fi-FI" dirty="0" smtClean="0">
                <a:solidFill>
                  <a:srgbClr val="00B0F0"/>
                </a:solidFill>
              </a:rPr>
              <a:t>/</a:t>
            </a:r>
            <a:r>
              <a:rPr lang="fi-FI" dirty="0" err="1" smtClean="0">
                <a:solidFill>
                  <a:srgbClr val="00B0F0"/>
                </a:solidFill>
              </a:rPr>
              <a:t>dès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que</a:t>
            </a:r>
            <a:r>
              <a:rPr lang="fi-FI" dirty="0" smtClean="0">
                <a:solidFill>
                  <a:srgbClr val="00B0F0"/>
                </a:solidFill>
              </a:rPr>
              <a:t>/</a:t>
            </a:r>
            <a:r>
              <a:rPr lang="fi-FI" dirty="0" err="1" smtClean="0">
                <a:solidFill>
                  <a:srgbClr val="00B0F0"/>
                </a:solidFill>
              </a:rPr>
              <a:t>lorsque</a:t>
            </a:r>
            <a:r>
              <a:rPr lang="fi-FI" dirty="0" smtClean="0">
                <a:solidFill>
                  <a:srgbClr val="00B0F0"/>
                </a:solidFill>
              </a:rPr>
              <a:t>/</a:t>
            </a:r>
            <a:r>
              <a:rPr lang="fi-FI" dirty="0" err="1" smtClean="0">
                <a:solidFill>
                  <a:srgbClr val="00B0F0"/>
                </a:solidFill>
              </a:rPr>
              <a:t>après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/>
              <a:t>qu’elle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aura </a:t>
            </a:r>
            <a:r>
              <a:rPr lang="fi-FI" dirty="0" err="1" smtClean="0">
                <a:solidFill>
                  <a:srgbClr val="FF0000"/>
                </a:solidFill>
              </a:rPr>
              <a:t>passé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/>
              <a:t>son</a:t>
            </a:r>
            <a:r>
              <a:rPr lang="fi-FI" dirty="0" smtClean="0"/>
              <a:t> </a:t>
            </a:r>
            <a:r>
              <a:rPr lang="fi-FI" dirty="0" err="1" smtClean="0"/>
              <a:t>bac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Attends</a:t>
            </a:r>
            <a:r>
              <a:rPr lang="fi-FI" dirty="0" smtClean="0"/>
              <a:t>-moi, </a:t>
            </a:r>
            <a:r>
              <a:rPr lang="fi-FI" dirty="0" err="1" smtClean="0">
                <a:solidFill>
                  <a:srgbClr val="FF0000"/>
                </a:solidFill>
              </a:rPr>
              <a:t>j’aurai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fini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/>
              <a:t>dans</a:t>
            </a:r>
            <a:r>
              <a:rPr lang="fi-FI" dirty="0" smtClean="0"/>
              <a:t> </a:t>
            </a:r>
            <a:r>
              <a:rPr lang="fi-FI" dirty="0" err="1" smtClean="0"/>
              <a:t>un</a:t>
            </a:r>
            <a:r>
              <a:rPr lang="fi-FI" dirty="0" smtClean="0"/>
              <a:t> </a:t>
            </a:r>
            <a:r>
              <a:rPr lang="fi-FI" dirty="0" err="1" smtClean="0"/>
              <a:t>quart</a:t>
            </a:r>
            <a:r>
              <a:rPr lang="fi-FI" dirty="0" smtClean="0"/>
              <a:t> </a:t>
            </a:r>
            <a:r>
              <a:rPr lang="fi-FI" dirty="0" err="1" smtClean="0"/>
              <a:t>d’heure</a:t>
            </a:r>
            <a:r>
              <a:rPr lang="fi-FI" dirty="0" smtClean="0"/>
              <a:t>. (Odota minua, olen valmis 													neljännestunnissa)</a:t>
            </a:r>
          </a:p>
          <a:p>
            <a:r>
              <a:rPr lang="fi-FI" dirty="0" err="1" smtClean="0"/>
              <a:t>Ce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sera</a:t>
            </a:r>
            <a:r>
              <a:rPr lang="fi-FI" dirty="0" smtClean="0"/>
              <a:t> </a:t>
            </a:r>
            <a:r>
              <a:rPr lang="fi-FI" dirty="0" err="1" smtClean="0"/>
              <a:t>vite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passé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  <a:r>
              <a:rPr lang="fi-FI" dirty="0" smtClean="0"/>
              <a:t> (Se on pian ohi)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3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En </a:t>
            </a:r>
            <a:r>
              <a:rPr lang="fi-FI" dirty="0" err="1" smtClean="0"/>
              <a:t>résumé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smtClean="0"/>
              <a:t>SI- l. EHTOLAUSEET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päälause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FUTUURI-&gt;</a:t>
            </a:r>
          </a:p>
          <a:p>
            <a:pPr marL="0" indent="0">
              <a:buNone/>
            </a:pPr>
            <a:r>
              <a:rPr lang="fi-FI" dirty="0" err="1" smtClean="0"/>
              <a:t>Tu</a:t>
            </a:r>
            <a:r>
              <a:rPr lang="fi-FI" dirty="0" smtClean="0"/>
              <a:t> ___________ </a:t>
            </a:r>
            <a:r>
              <a:rPr lang="fi-FI" dirty="0" err="1" smtClean="0"/>
              <a:t>faire</a:t>
            </a:r>
            <a:r>
              <a:rPr lang="fi-FI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achats</a:t>
            </a:r>
            <a:r>
              <a:rPr lang="fi-FI" dirty="0" smtClean="0"/>
              <a:t> en </a:t>
            </a:r>
            <a:r>
              <a:rPr lang="fi-FI" dirty="0" err="1" smtClean="0"/>
              <a:t>ligne</a:t>
            </a:r>
            <a:r>
              <a:rPr lang="fi-FI" dirty="0" smtClean="0"/>
              <a:t>. (Voit tehdä ostokset netissä)</a:t>
            </a:r>
          </a:p>
          <a:p>
            <a:r>
              <a:rPr lang="fi-FI" b="1" dirty="0" smtClean="0">
                <a:solidFill>
                  <a:schemeClr val="bg2">
                    <a:lumMod val="10000"/>
                  </a:schemeClr>
                </a:solidFill>
              </a:rPr>
              <a:t>KONDITIONAALI-&gt;</a:t>
            </a:r>
          </a:p>
          <a:p>
            <a:pPr marL="0" indent="0">
              <a:buNone/>
            </a:pPr>
            <a:r>
              <a:rPr lang="fi-FI" dirty="0" err="1" smtClean="0"/>
              <a:t>Tu</a:t>
            </a:r>
            <a:r>
              <a:rPr lang="fi-FI" dirty="0" smtClean="0"/>
              <a:t> ____________ </a:t>
            </a:r>
            <a:r>
              <a:rPr lang="fi-FI" dirty="0" err="1" smtClean="0"/>
              <a:t>faire</a:t>
            </a:r>
            <a:r>
              <a:rPr lang="fi-FI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achats</a:t>
            </a:r>
            <a:r>
              <a:rPr lang="fi-FI" dirty="0" smtClean="0"/>
              <a:t>  en </a:t>
            </a:r>
            <a:r>
              <a:rPr lang="fi-FI" dirty="0" err="1" smtClean="0"/>
              <a:t>ligne</a:t>
            </a:r>
            <a:r>
              <a:rPr lang="fi-FI" dirty="0" smtClean="0"/>
              <a:t>. (Voisit tehdä ostokset netissä.)</a:t>
            </a:r>
          </a:p>
          <a:p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KONDITIONAALIN PERFEKTI</a:t>
            </a:r>
          </a:p>
          <a:p>
            <a:pPr marL="0" indent="0">
              <a:buNone/>
            </a:pPr>
            <a:r>
              <a:rPr lang="fi-FI" dirty="0" err="1" smtClean="0"/>
              <a:t>Tu</a:t>
            </a:r>
            <a:r>
              <a:rPr lang="fi-FI" dirty="0" smtClean="0"/>
              <a:t> ________________ </a:t>
            </a:r>
            <a:r>
              <a:rPr lang="fi-FI" dirty="0" err="1" smtClean="0"/>
              <a:t>faire</a:t>
            </a:r>
            <a:r>
              <a:rPr lang="fi-FI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achats</a:t>
            </a:r>
            <a:r>
              <a:rPr lang="fi-FI" dirty="0" smtClean="0"/>
              <a:t> en </a:t>
            </a:r>
            <a:r>
              <a:rPr lang="fi-FI" dirty="0" err="1" smtClean="0"/>
              <a:t>ligne</a:t>
            </a:r>
            <a:r>
              <a:rPr lang="fi-FI" dirty="0" smtClean="0"/>
              <a:t>. (Olisit voinut…)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sivulause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PREESENS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 </a:t>
            </a:r>
            <a:r>
              <a:rPr lang="fi-FI" dirty="0" err="1" smtClean="0"/>
              <a:t>tu</a:t>
            </a:r>
            <a:r>
              <a:rPr lang="fi-FI" dirty="0" smtClean="0"/>
              <a:t> ____________ .</a:t>
            </a:r>
          </a:p>
          <a:p>
            <a:pPr marL="0" indent="0">
              <a:buNone/>
            </a:pPr>
            <a:r>
              <a:rPr lang="fi-FI" dirty="0" smtClean="0"/>
              <a:t>(jos haluat)</a:t>
            </a:r>
          </a:p>
          <a:p>
            <a:r>
              <a:rPr lang="fi-FI" b="1" dirty="0" smtClean="0">
                <a:solidFill>
                  <a:schemeClr val="bg2">
                    <a:lumMod val="10000"/>
                  </a:schemeClr>
                </a:solidFill>
              </a:rPr>
              <a:t>IMPERFEKTI (</a:t>
            </a:r>
            <a:r>
              <a:rPr lang="fi-FI" sz="1400" b="1" dirty="0" smtClean="0">
                <a:solidFill>
                  <a:schemeClr val="bg2">
                    <a:lumMod val="10000"/>
                  </a:schemeClr>
                </a:solidFill>
              </a:rPr>
              <a:t>vielä mahdollista)</a:t>
            </a:r>
            <a:endParaRPr lang="fi-FI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</a:t>
            </a:r>
            <a:r>
              <a:rPr lang="fi-FI" dirty="0" smtClean="0"/>
              <a:t> </a:t>
            </a:r>
            <a:r>
              <a:rPr lang="fi-FI" dirty="0" err="1" smtClean="0"/>
              <a:t>tu</a:t>
            </a:r>
            <a:r>
              <a:rPr lang="fi-FI" dirty="0" smtClean="0"/>
              <a:t> ____________.</a:t>
            </a:r>
          </a:p>
          <a:p>
            <a:pPr marL="0" indent="0">
              <a:buNone/>
            </a:pPr>
            <a:r>
              <a:rPr lang="fi-FI" dirty="0" smtClean="0"/>
              <a:t>(jos haluaisit.)</a:t>
            </a:r>
          </a:p>
          <a:p>
            <a:r>
              <a:rPr lang="fi-FI" b="1" dirty="0" smtClean="0">
                <a:solidFill>
                  <a:schemeClr val="accent6">
                    <a:lumMod val="75000"/>
                  </a:schemeClr>
                </a:solidFill>
              </a:rPr>
              <a:t>PLUSKVAMPERFEKTI </a:t>
            </a:r>
            <a:r>
              <a:rPr lang="fi-FI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(ei enää mahd.)</a:t>
            </a:r>
            <a:endParaRPr lang="fi-FI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SI</a:t>
            </a:r>
            <a:r>
              <a:rPr lang="fi-FI" dirty="0" smtClean="0"/>
              <a:t> </a:t>
            </a:r>
            <a:r>
              <a:rPr lang="fi-FI" dirty="0" err="1" smtClean="0"/>
              <a:t>tu</a:t>
            </a:r>
            <a:r>
              <a:rPr lang="fi-FI" dirty="0" smtClean="0"/>
              <a:t> _______________. </a:t>
            </a:r>
          </a:p>
          <a:p>
            <a:pPr marL="0" indent="0">
              <a:buNone/>
            </a:pPr>
            <a:r>
              <a:rPr lang="fi-FI" dirty="0" smtClean="0"/>
              <a:t>(jos olisit halunnut.)		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8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168"/>
          </a:xfrm>
        </p:spPr>
        <p:txBody>
          <a:bodyPr/>
          <a:lstStyle/>
          <a:p>
            <a:pPr algn="ctr"/>
            <a:r>
              <a:rPr lang="fi-FI" dirty="0" smtClean="0"/>
              <a:t>Milloin SI lyhenee?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Ecris</a:t>
            </a:r>
            <a:r>
              <a:rPr lang="fi-FI" dirty="0" smtClean="0"/>
              <a:t>!</a:t>
            </a:r>
          </a:p>
          <a:p>
            <a:r>
              <a:rPr lang="fi-FI" dirty="0" smtClean="0"/>
              <a:t>Si+ il= ___________			</a:t>
            </a:r>
          </a:p>
          <a:p>
            <a:r>
              <a:rPr lang="fi-FI" dirty="0" smtClean="0"/>
              <a:t>Si + </a:t>
            </a:r>
            <a:r>
              <a:rPr lang="fi-FI" dirty="0" err="1" smtClean="0"/>
              <a:t>ils</a:t>
            </a:r>
            <a:r>
              <a:rPr lang="fi-FI" dirty="0" smtClean="0"/>
              <a:t>=___________</a:t>
            </a:r>
          </a:p>
          <a:p>
            <a:r>
              <a:rPr lang="fi-FI" dirty="0" smtClean="0"/>
              <a:t>Si+ </a:t>
            </a:r>
            <a:r>
              <a:rPr lang="fi-FI" dirty="0" err="1" smtClean="0"/>
              <a:t>elle</a:t>
            </a:r>
            <a:r>
              <a:rPr lang="fi-FI" dirty="0" smtClean="0"/>
              <a:t>=____________		</a:t>
            </a:r>
          </a:p>
          <a:p>
            <a:r>
              <a:rPr lang="fi-FI" dirty="0" smtClean="0"/>
              <a:t>Si+ </a:t>
            </a:r>
            <a:r>
              <a:rPr lang="fi-FI" dirty="0" err="1" smtClean="0"/>
              <a:t>elles</a:t>
            </a:r>
            <a:r>
              <a:rPr lang="fi-FI" dirty="0" smtClean="0"/>
              <a:t>=____________</a:t>
            </a:r>
          </a:p>
          <a:p>
            <a:r>
              <a:rPr lang="fi-FI" dirty="0" smtClean="0"/>
              <a:t>Si+ on= ______________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 smtClean="0"/>
              <a:t>			”Avec </a:t>
            </a:r>
            <a:r>
              <a:rPr lang="fi-FI" i="1" dirty="0" err="1" smtClean="0"/>
              <a:t>un</a:t>
            </a:r>
            <a:r>
              <a:rPr lang="fi-FI" i="1" dirty="0" smtClean="0"/>
              <a:t> </a:t>
            </a:r>
            <a:r>
              <a:rPr lang="fi-FI" i="1" dirty="0" smtClean="0">
                <a:solidFill>
                  <a:srgbClr val="FF0000"/>
                </a:solidFill>
              </a:rPr>
              <a:t>SI </a:t>
            </a:r>
            <a:r>
              <a:rPr lang="fi-FI" i="1" dirty="0" smtClean="0"/>
              <a:t>on </a:t>
            </a:r>
            <a:r>
              <a:rPr lang="fi-FI" i="1" dirty="0" err="1" smtClean="0"/>
              <a:t>mettr</a:t>
            </a:r>
            <a:r>
              <a:rPr lang="fi-FI" i="1" dirty="0" err="1" smtClean="0">
                <a:solidFill>
                  <a:srgbClr val="0070C0"/>
                </a:solidFill>
              </a:rPr>
              <a:t>ait</a:t>
            </a:r>
            <a:r>
              <a:rPr lang="fi-FI" i="1" dirty="0" smtClean="0"/>
              <a:t> </a:t>
            </a:r>
          </a:p>
          <a:p>
            <a:pPr marL="0" indent="0">
              <a:buNone/>
            </a:pPr>
            <a:r>
              <a:rPr lang="fi-FI" i="1" dirty="0" smtClean="0"/>
              <a:t>			Paris en </a:t>
            </a:r>
            <a:r>
              <a:rPr lang="fi-FI" i="1" dirty="0" err="1" smtClean="0"/>
              <a:t>bouteille</a:t>
            </a:r>
            <a:r>
              <a:rPr lang="fi-FI" i="1" dirty="0" smtClean="0"/>
              <a:t>-</a:t>
            </a:r>
            <a:r>
              <a:rPr lang="fi-FI" dirty="0" smtClean="0"/>
              <a:t>”</a:t>
            </a:r>
            <a:endParaRPr lang="fi-FI" dirty="0"/>
          </a:p>
        </p:txBody>
      </p:sp>
      <p:pic>
        <p:nvPicPr>
          <p:cNvPr id="1026" name="Picture 2" descr="Aiheeseen liittyvä 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12" y="2545831"/>
            <a:ext cx="2140950" cy="31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501</Words>
  <Application>Microsoft Office PowerPoint</Application>
  <PresentationFormat>Laajakuva</PresentationFormat>
  <Paragraphs>145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Pinta</vt:lpstr>
      <vt:lpstr>Le futur et le conditionnel</vt:lpstr>
      <vt:lpstr>Lähitulevaisuus (Le futur proche) = aller + infinitiivi   (sisältää usein yhteyden nykyhetkeen) </vt:lpstr>
      <vt:lpstr>Lähitulevaisuus (Le futur proche) = aller + infinitiivi</vt:lpstr>
      <vt:lpstr>Futuuri (Le futur simple)</vt:lpstr>
      <vt:lpstr>Epäsäännölliset futuurimuodot…</vt:lpstr>
      <vt:lpstr>   SI                      futuuri!!!</vt:lpstr>
      <vt:lpstr>Liittofutuuri (Le futur antérieur)</vt:lpstr>
      <vt:lpstr>En résumé:  SI- l. EHTOLAUSEET</vt:lpstr>
      <vt:lpstr>Milloin SI lyhenee?</vt:lpstr>
      <vt:lpstr>KONDITIONAALI (Le conditionnel présent)</vt:lpstr>
      <vt:lpstr>Konditionaalin käyttö</vt:lpstr>
      <vt:lpstr>PowerPoint-esitys</vt:lpstr>
      <vt:lpstr>Konditionaalin perfekti  (le conditionnel passé)</vt:lpstr>
      <vt:lpstr>PowerPoint-esitys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futur et le conditionnel</dc:title>
  <dc:creator>Paksula Tuija</dc:creator>
  <cp:lastModifiedBy>Paksula Tuija</cp:lastModifiedBy>
  <cp:revision>18</cp:revision>
  <dcterms:created xsi:type="dcterms:W3CDTF">2019-12-03T08:28:30Z</dcterms:created>
  <dcterms:modified xsi:type="dcterms:W3CDTF">2019-12-03T12:39:13Z</dcterms:modified>
</cp:coreProperties>
</file>