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mo Publishing" initials="DP" lastIdx="2" clrIdx="0">
    <p:extLst>
      <p:ext uri="{19B8F6BF-5375-455C-9EA6-DF929625EA0E}">
        <p15:presenceInfo xmlns:p15="http://schemas.microsoft.com/office/powerpoint/2012/main" userId="S::demo.publishing@edita.fi::497be37d-2ae6-4a70-b15c-142d508320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8"/>
    <p:restoredTop sz="94663"/>
  </p:normalViewPr>
  <p:slideViewPr>
    <p:cSldViewPr snapToGrid="0" snapToObjects="1">
      <p:cViewPr varScale="1">
        <p:scale>
          <a:sx n="86" d="100"/>
          <a:sy n="86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B7F9-4855-4640-AA7C-FB73ACD908D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8981F-65CC-460E-91FA-A8EDD5EA29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98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f2fd49a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f2fd49a9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f2fd49a90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f2fd49a90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f2fd49a90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f2fd49a90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9f2fd49a90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9f2fd49a90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E186E5-F311-1947-8706-817B98687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5661B45-022B-6844-9CB1-8CC26BD2B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5DC180-19CB-8D43-918D-73EC6CF3A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A02810-B575-834D-82D6-C4CEA2D4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6F8575-CD09-4340-B537-96024346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8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01C5F9-130E-DA4B-B168-EA28E6E21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9698D3-6687-D147-91B0-A99F3DB14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40C40B-6A01-114B-87B9-21E9B0F5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6DF134-0731-974B-887F-BC7C6A87F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BF6781-7AE4-BC46-8676-FE726107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8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175DF6-3449-3145-8CA3-EB008D7D0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5BFA36-C581-A240-BC46-6AFCE671F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94148A6-7589-7E49-BE04-72F7A9166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D6448E-6D8A-E946-AECB-C1967C0F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0D86BE-9D1E-E34A-8E60-E53B764CF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759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280567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544FBF-4964-5B4D-AF23-466B7C37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E1B89-39A8-784C-9187-7E3F3E695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00C835-B1A3-A544-A329-8DE922449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8FC9DF-00BB-584C-BEC7-3BF0398B1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F7D06F-D73F-864C-80C8-FA6190BB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495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5C9735-0CE9-924B-8D51-454735DBE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1849AB8-EC7E-2B49-AE86-A50388609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0143D-581E-1E42-86FF-F80A4C26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67FD6-EAEB-994C-ADF0-4FE39A24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2CA2A0-FD3D-AA49-BD47-6A308FE40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999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D2141-4BBA-AD4E-8262-176B20D1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2ED7D-2F3B-E541-A232-7007B67C5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E8DC58A-6091-2345-8DBB-AFFAD4848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0FEA97-32F5-9248-860C-ED8214388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E5AD401-25D4-A646-A17C-FD5FE1D6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2B58D5-78DA-C343-A8D9-756B4BDB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48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9BD2A5-E950-9A40-8376-F0FF821F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F6128E-36B7-C443-A15D-AC16145FA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521917-87DC-3E43-A459-392F157D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E08ED8B-C26D-314D-94C9-AD8D712328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C4A1F5F-F643-2A4F-889B-D7649DF20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162925F-8730-7440-A663-E0A09A0B9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FA0BDDC-8B31-5646-8DF1-34A35717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8777BCA-1746-6B47-BAB8-70294265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63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F2B1F2-8D3E-774C-855D-5231877A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0519D10-1B67-5546-97ED-7FD1B24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6CF9ACD-4686-6046-BEAB-1FD443FD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670C3F5-ECE4-4A48-BE23-3DA8E7152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12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6941EA6-71B6-F84C-88D8-1198B3C3E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BF31EE-312F-2E47-B8C2-039BBA610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B847A58-E9C6-AE46-A483-759493D88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635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AEA60-9DDE-E24D-8C35-EA2CB653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C5AA13-DEF9-4B40-B222-90D7485E8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B330EFA-FADE-A340-888F-1E458EA14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3A30E1A-11FE-6743-9772-178BC706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3039F6-7F0C-8E48-8A51-C8E9FA02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399700E-A84C-7549-B315-5D99C63B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600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A32AD4-A12E-9348-BA28-F8DDD2C9C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14542B4-4E2A-B64D-A191-602CB4035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87EB17-5B95-0744-B5EA-9C6439EE3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DFAF43-790C-684A-9599-57EAA148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89AD4A-8767-164D-A5CC-ABEF12F7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C02CC5-D5D8-0144-8F85-E41DE81AA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277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51DC039-F8E1-2045-9936-83A252A1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AA8394-759F-9F44-83A0-57D41449D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44BD41-D6CD-F34B-847F-5AF3C8E19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F375-CC2A-E446-BA1B-B223CB48BEE1}" type="datetimeFigureOut">
              <a:rPr lang="fi-FI" smtClean="0"/>
              <a:t>15.10.2021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7EF508-16EC-8C43-98F5-9AEBE65BD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067355-9C5A-F34A-AF8B-8FA7F10692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F37E5-3BB0-0A4E-8FB5-797DC985EF7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04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2207154"/>
            <a:ext cx="11360800" cy="244369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2.6 Ihminen on sosiaalinen olento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latin typeface="+mn-lt"/>
              </a:rPr>
              <a:t>Ydinsisältö</a:t>
            </a:r>
            <a:endParaRPr sz="3200" b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748875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Keskeisiä käsitteitä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89274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Liittymismotivaatiolla tarkoitetaan tarvetta hakea psyykkistä ja fyysistä läheisyyttä muilta.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Sosiaalisaatio tarkoittaa yhteisön tai ryhmän sääntöjen, normien, tapojen ja arvojen siirtymistä yksilölle vuorovaikutuksessa muiden ihmisten kanssa.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Ryhmällä tarkoitetaan vähintään kahta ihmistä, jotka ovat vuorovaikutuksessa keskenään.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Normit ovat yhteisön tai ryhmän käyttäytymissäännöt. Normit voivat olla virallisia tai kirjoittamattomia. Esimerkki normista on vastavuoroisuuden normi: kun auttaa toista, hän auttaa vuorostaan sinua tarpeen vaatiessa.</a:t>
            </a:r>
            <a:endParaRPr sz="26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sz="2600" dirty="0"/>
              <a:t>Arvot ovat käsityksiä siitä, mitä kannattaa tavoitella tai haluta. Esimerkiksi muiden auttaminen tai kilpailun korostaminen ovat arvoja.</a:t>
            </a:r>
            <a:endParaRPr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939416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Tilannetekijöiden vaikutus toimintaan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15600" y="1703016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Ihmiset toimivat eri tavoin riippuen siitä, missä tilanteessa ovat.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Toimintaan vaikuttaa esimerkiksi se, onko muita ihmisiä läsnä.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Ohikulkijan ilmiöllä tarkoitetaan tilannetta, jossa auttamisen on ajateltu vähenevän sen mukaan, mitä enemmän ihmisiä on paikalla.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Konformisuus tarkoittaa taipumusta toimia yhdenmukaisesti toisten kanssa.</a:t>
            </a:r>
            <a:endParaRPr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fi" dirty="0"/>
              <a:t>Roolit määrittelevät usein käyttäytymistä eri tilanteissa ja vaikuttavat esimerkiksi tottelevaisuuteen.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52B73CF4-8E2E-4E40-902F-34A937BBD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594" y="1005840"/>
            <a:ext cx="4960812" cy="5466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9016</TotalTime>
  <Words>167</Words>
  <Application>Microsoft Office PowerPoint</Application>
  <PresentationFormat>Laajakuva</PresentationFormat>
  <Paragraphs>13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Skeema 1  2.6 Ihminen on sosiaalinen olento  Ydinsisältö</vt:lpstr>
      <vt:lpstr>Keskeisiä käsitteitä</vt:lpstr>
      <vt:lpstr>Tilannetekijöiden vaikutus toimintaan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4.14 Hyvinvoinnissa kietoutuvat yhteen psyykkiset,  biologiset, sosiaaliset ja kulttuuriset tekijät  Ydinsisältö</dc:title>
  <dc:creator>Sokratous, Hanna</dc:creator>
  <cp:lastModifiedBy>Sanna Sainio</cp:lastModifiedBy>
  <cp:revision>38</cp:revision>
  <dcterms:created xsi:type="dcterms:W3CDTF">2020-11-04T14:23:58Z</dcterms:created>
  <dcterms:modified xsi:type="dcterms:W3CDTF">2021-10-15T11:41:14Z</dcterms:modified>
</cp:coreProperties>
</file>