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hAGo35g2JdnsnYYI4R2Ny4BEV9p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aihe/artikkeli/2016/04/21/onko-kumppanin-ulkonaolla-valia-kylla-on-ja-miehille-naisia-enemman-sanoo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ly.fi/blogit/tiina-feminist/evoluutiopsykologia-on-ikuinen-teoria-joka-on-sokea-ajan-ja-paikan-sattumanvaraisuudelle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>
            <a:spLocks noGrp="1"/>
          </p:cNvSpPr>
          <p:nvPr>
            <p:ph type="ctrTitle"/>
          </p:nvPr>
        </p:nvSpPr>
        <p:spPr>
          <a:xfrm>
            <a:off x="415600" y="2191808"/>
            <a:ext cx="11360800" cy="2474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Calibri"/>
              <a:buNone/>
            </a:pPr>
            <a: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Skeema 1</a:t>
            </a:r>
            <a:b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2.5 Ihminen on biologinen olento</a:t>
            </a:r>
            <a:br>
              <a:rPr lang="fi" sz="3200" b="1">
                <a:latin typeface="Calibri"/>
                <a:ea typeface="Calibri"/>
                <a:cs typeface="Calibri"/>
                <a:sym typeface="Calibri"/>
              </a:rPr>
            </a:br>
            <a:br>
              <a:rPr lang="fi" sz="3200" b="1"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latin typeface="Calibri"/>
                <a:ea typeface="Calibri"/>
                <a:cs typeface="Calibri"/>
                <a:sym typeface="Calibri"/>
              </a:rPr>
              <a:t>Motivointi 1: Evoluutiopsykologian pohdintaa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>
            <a:spLocks noGrp="1"/>
          </p:cNvSpPr>
          <p:nvPr>
            <p:ph type="title"/>
          </p:nvPr>
        </p:nvSpPr>
        <p:spPr>
          <a:xfrm>
            <a:off x="415600" y="8981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Pohdi parin kanssa tai pienessä ryhmässä</a:t>
            </a:r>
            <a:endParaRPr/>
          </a:p>
        </p:txBody>
      </p:sp>
      <p:pic>
        <p:nvPicPr>
          <p:cNvPr id="98" name="Google Shape;98;p2" descr="Kuva, joka sisältää kohteen kartta&#10;&#10;Kuvaus luotu automaattisesti"/>
          <p:cNvPicPr preferRelativeResize="0"/>
          <p:nvPr/>
        </p:nvPicPr>
        <p:blipFill rotWithShape="1">
          <a:blip r:embed="rId3">
            <a:alphaModFix/>
          </a:blip>
          <a:srcRect t="5405"/>
          <a:stretch/>
        </p:blipFill>
        <p:spPr>
          <a:xfrm>
            <a:off x="3714750" y="1997554"/>
            <a:ext cx="4779010" cy="45207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>
            <a:spLocks noGrp="1"/>
          </p:cNvSpPr>
          <p:nvPr>
            <p:ph type="title"/>
          </p:nvPr>
        </p:nvSpPr>
        <p:spPr>
          <a:xfrm>
            <a:off x="415600" y="956467"/>
            <a:ext cx="11360800" cy="1187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 sz="3600"/>
              <a:t>Mitä muita sellaisia psyykkisiä ominaisuuksia, jotka voisivat olla evoluution tulosta, keksitte?</a:t>
            </a:r>
            <a:endParaRPr sz="3600"/>
          </a:p>
        </p:txBody>
      </p:sp>
      <p:sp>
        <p:nvSpPr>
          <p:cNvPr id="104" name="Google Shape;104;p3"/>
          <p:cNvSpPr txBox="1">
            <a:spLocks noGrp="1"/>
          </p:cNvSpPr>
          <p:nvPr>
            <p:ph type="body" idx="1"/>
          </p:nvPr>
        </p:nvSpPr>
        <p:spPr>
          <a:xfrm>
            <a:off x="415600" y="2355933"/>
            <a:ext cx="11360800" cy="35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Persoonallisuuden piirteet, kuten tunnollisuus tai avoimuus uusille kokemuksille?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Älykkyys?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Optimismi ja tulevaisuuteen luottaminen?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Uteliaisuus?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415600" y="868910"/>
            <a:ext cx="11360800" cy="940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Evoluutiopsykologia korostaa lajin säilymistä</a:t>
            </a:r>
            <a:endParaRPr/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415600" y="1680858"/>
            <a:ext cx="11360800" cy="4024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Evoluutiolla tarkoitetaan sitä, miten perinnölliset ominaisuudet muokkaantuvat sukupolvesta toiseen.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Evoluutiolle keskeistä on lajin säilyminen.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Evoluutiopsykologian keskeinen väittämä on, että ihmiset toimivat tavalla, joka edistää selviytymistä ja lisääntymistä.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Evoluutiopsykologian avulla voidaan selittää esimerkiksi pelkojen kehittymistä tai kumppanin valintaa. </a:t>
            </a:r>
            <a:endParaRPr/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Evoluutiopsykologian väitteitä on kritisoitu vaikean todennettavuuden vuoksi.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"/>
          <p:cNvSpPr txBox="1">
            <a:spLocks noGrp="1"/>
          </p:cNvSpPr>
          <p:nvPr>
            <p:ph type="title"/>
          </p:nvPr>
        </p:nvSpPr>
        <p:spPr>
          <a:xfrm>
            <a:off x="415600" y="786975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Syvennä: evoluutiopsykologia ja rakkaus</a:t>
            </a:r>
            <a:endParaRPr/>
          </a:p>
        </p:txBody>
      </p:sp>
      <p:sp>
        <p:nvSpPr>
          <p:cNvPr id="116" name="Google Shape;116;p5"/>
          <p:cNvSpPr txBox="1">
            <a:spLocks noGrp="1"/>
          </p:cNvSpPr>
          <p:nvPr>
            <p:ph type="body" idx="1"/>
          </p:nvPr>
        </p:nvSpPr>
        <p:spPr>
          <a:xfrm>
            <a:off x="491799" y="1716936"/>
            <a:ext cx="4927925" cy="4501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Lue </a:t>
            </a:r>
            <a:r>
              <a:rPr lang="fi" u="sng">
                <a:solidFill>
                  <a:schemeClr val="hlink"/>
                </a:solidFill>
                <a:hlinkClick r:id="rId3"/>
              </a:rPr>
              <a:t>Ylen artikkeli</a:t>
            </a:r>
            <a:r>
              <a:rPr lang="fi"/>
              <a:t>, jossa haastatellaan evoluutiopsykologian tutkija Markus J. Rantalaa. 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Mitä syitä parinvalinnalle voi olla evoluutiopsykologian näkökulmasta?</a:t>
            </a:r>
            <a:endParaRPr/>
          </a:p>
        </p:txBody>
      </p:sp>
      <p:pic>
        <p:nvPicPr>
          <p:cNvPr id="117" name="Google Shape;117;p5" descr="Kuva, joka sisältää kohteen lintu, ulko, kirjoitusvälineet, kynä&#10;&#10;Kuvaus luotu automaattisesti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838825" y="1716936"/>
            <a:ext cx="5238750" cy="41450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"/>
          <p:cNvSpPr txBox="1">
            <a:spLocks noGrp="1"/>
          </p:cNvSpPr>
          <p:nvPr>
            <p:ph type="title"/>
          </p:nvPr>
        </p:nvSpPr>
        <p:spPr>
          <a:xfrm>
            <a:off x="415600" y="94698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Kritiikkiä evoluutiopsykologian väitteille</a:t>
            </a:r>
            <a:endParaRPr/>
          </a:p>
        </p:txBody>
      </p:sp>
      <p:sp>
        <p:nvSpPr>
          <p:cNvPr id="123" name="Google Shape;123;p6"/>
          <p:cNvSpPr txBox="1">
            <a:spLocks noGrp="1"/>
          </p:cNvSpPr>
          <p:nvPr>
            <p:ph type="body" idx="1"/>
          </p:nvPr>
        </p:nvSpPr>
        <p:spPr>
          <a:xfrm>
            <a:off x="415600" y="1927639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fi"/>
              <a:t>Tutustu Tiina The Feministin </a:t>
            </a:r>
            <a:r>
              <a:rPr lang="fi" u="sng">
                <a:solidFill>
                  <a:schemeClr val="hlink"/>
                </a:solidFill>
                <a:hlinkClick r:id="rId3"/>
              </a:rPr>
              <a:t>blogitekstiin</a:t>
            </a:r>
            <a:r>
              <a:rPr lang="fi"/>
              <a:t>. Mitkä ovat sen keskeiset väitteet?</a:t>
            </a:r>
            <a:endParaRPr/>
          </a:p>
        </p:txBody>
      </p:sp>
      <p:pic>
        <p:nvPicPr>
          <p:cNvPr id="124" name="Google Shape;124;p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26299" y="2563251"/>
            <a:ext cx="5741975" cy="3847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Laajakuva</PresentationFormat>
  <Paragraphs>18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Skeema 1  2.5 Ihminen on biologinen olento  Motivointi 1: Evoluutiopsykologian pohdintaa</vt:lpstr>
      <vt:lpstr>Pohdi parin kanssa tai pienessä ryhmässä</vt:lpstr>
      <vt:lpstr>Mitä muita sellaisia psyykkisiä ominaisuuksia, jotka voisivat olla evoluution tulosta, keksitte?</vt:lpstr>
      <vt:lpstr>Evoluutiopsykologia korostaa lajin säilymistä</vt:lpstr>
      <vt:lpstr>Syvennä: evoluutiopsykologia ja rakkaus</vt:lpstr>
      <vt:lpstr>Kritiikkiä evoluutiopsykologian väitteille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2.5 Ihminen on biologinen olento  Motivointi 1: Evoluutiopsykologian pohdintaa</dc:title>
  <dc:creator>Sokratous, Hanna</dc:creator>
  <cp:lastModifiedBy>Sanna Sainio</cp:lastModifiedBy>
  <cp:revision>1</cp:revision>
  <dcterms:created xsi:type="dcterms:W3CDTF">2020-11-04T14:23:58Z</dcterms:created>
  <dcterms:modified xsi:type="dcterms:W3CDTF">2021-10-13T08:57:28Z</dcterms:modified>
</cp:coreProperties>
</file>