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CFQYp1L8wzlQlK+5ZqEiF9Wld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15600" y="2256234"/>
            <a:ext cx="11360800" cy="2345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Skeema1 </a:t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1.4 Psykologinen tieto saavutetaan tutkimuksilla</a:t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Motivointi 2: “Miten tutkisitte?” -ryhmätyöskentely</a:t>
            </a:r>
            <a:endParaRPr sz="32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320350" y="89642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Ohjeet:</a:t>
            </a:r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320350" y="1889491"/>
            <a:ext cx="11360800" cy="4328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>
                <a:solidFill>
                  <a:schemeClr val="dk1"/>
                </a:solidFill>
              </a:rPr>
              <a:t>Työskennellään 3</a:t>
            </a:r>
            <a:r>
              <a:rPr lang="fi" b="0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fi">
                <a:solidFill>
                  <a:schemeClr val="dk1"/>
                </a:solidFill>
              </a:rPr>
              <a:t>4 opiskelijan ryhmissä.</a:t>
            </a:r>
            <a:endParaRPr>
              <a:solidFill>
                <a:schemeClr val="dk1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>
                <a:solidFill>
                  <a:schemeClr val="dk1"/>
                </a:solidFill>
              </a:rPr>
              <a:t>Kukin ryhmä valitsee yhden seuraavalla dialla mainituista aiheista (tai oman aiheen) ja miettii, millaisen tutkimuksen siitä voisi tehdä.</a:t>
            </a:r>
            <a:endParaRPr>
              <a:solidFill>
                <a:schemeClr val="dk1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>
                <a:solidFill>
                  <a:schemeClr val="dk1"/>
                </a:solidFill>
              </a:rPr>
              <a:t>Pohtikaa erityisesti seuraavia kysymyksiä</a:t>
            </a:r>
            <a:endParaRPr>
              <a:solidFill>
                <a:schemeClr val="dk1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b="1">
                <a:solidFill>
                  <a:schemeClr val="dk1"/>
                </a:solidFill>
              </a:rPr>
              <a:t>Mikä olisi kysymys, johon haluaisitte tutkimuksella vastauksen?</a:t>
            </a:r>
            <a:endParaRPr b="1">
              <a:solidFill>
                <a:schemeClr val="dk1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b="1">
                <a:solidFill>
                  <a:schemeClr val="dk1"/>
                </a:solidFill>
              </a:rPr>
              <a:t>Keitä tutkisitte?</a:t>
            </a:r>
            <a:endParaRPr b="1">
              <a:solidFill>
                <a:schemeClr val="dk1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b="1">
                <a:solidFill>
                  <a:schemeClr val="dk1"/>
                </a:solidFill>
              </a:rPr>
              <a:t>Millaisilla menetelmillä tutkisitte?</a:t>
            </a:r>
            <a:endParaRPr b="1">
              <a:solidFill>
                <a:schemeClr val="dk1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b="1">
                <a:solidFill>
                  <a:schemeClr val="dk1"/>
                </a:solidFill>
              </a:rPr>
              <a:t>Miksi aihetta kannattaisi tutkia?</a:t>
            </a:r>
            <a:endParaRPr b="1">
              <a:solidFill>
                <a:schemeClr val="dk1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fi" b="1">
                <a:solidFill>
                  <a:schemeClr val="dk1"/>
                </a:solidFill>
              </a:rPr>
              <a:t>Millaisia haasteita tutkimukseen voisi liittyä?</a:t>
            </a:r>
            <a:endParaRPr b="1">
              <a:solidFill>
                <a:schemeClr val="dk1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>
                <a:solidFill>
                  <a:schemeClr val="dk1"/>
                </a:solidFill>
              </a:rPr>
              <a:t>Ryhmien suunnitelmat kootaan ylös yhdessä sovitulla tavalla.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415599" y="655424"/>
            <a:ext cx="11360800" cy="912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Mahdollisia aiheita:</a:t>
            </a:r>
            <a:endParaRPr/>
          </a:p>
        </p:txBody>
      </p:sp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415601" y="1455358"/>
            <a:ext cx="6290000" cy="502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Lukiolaisten </a:t>
            </a:r>
            <a:endParaRPr sz="2500">
              <a:solidFill>
                <a:srgbClr val="000000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 sz="2500">
                <a:solidFill>
                  <a:srgbClr val="000000"/>
                </a:solidFill>
              </a:rPr>
              <a:t>nukkuminen</a:t>
            </a:r>
            <a:endParaRPr sz="2500">
              <a:solidFill>
                <a:srgbClr val="000000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 sz="2500">
                <a:solidFill>
                  <a:srgbClr val="000000"/>
                </a:solidFill>
              </a:rPr>
              <a:t>motivaatio</a:t>
            </a:r>
            <a:endParaRPr sz="2500">
              <a:solidFill>
                <a:srgbClr val="000000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 sz="2500">
                <a:solidFill>
                  <a:srgbClr val="000000"/>
                </a:solidFill>
              </a:rPr>
              <a:t>jatko-opintosuunnitelmat</a:t>
            </a:r>
            <a:endParaRPr sz="2500">
              <a:solidFill>
                <a:srgbClr val="000000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 sz="2500">
                <a:solidFill>
                  <a:srgbClr val="000000"/>
                </a:solidFill>
              </a:rPr>
              <a:t>suhtautuminen ilmastonmuutokseen</a:t>
            </a:r>
            <a:endParaRPr sz="2500">
              <a:solidFill>
                <a:srgbClr val="000000"/>
              </a:solidFill>
            </a:endParaRPr>
          </a:p>
          <a:p>
            <a:pPr marL="1219170" lvl="1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○"/>
            </a:pPr>
            <a:r>
              <a:rPr lang="fi" sz="2500">
                <a:solidFill>
                  <a:srgbClr val="000000"/>
                </a:solidFill>
              </a:rPr>
              <a:t>seurustelu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Yhdeksäsluokkalaisten kouluviihtyvyys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Psykologian opiskelun hyödyllisyys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Lukiolaisten matemaattisten taitojen kehitys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Lukiolaisten suhde omiin vanhempiinsa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Jonkun harrastuksen vaikutus koulumenestykseen tai hyvinvointiin</a:t>
            </a:r>
            <a:endParaRPr sz="2500">
              <a:solidFill>
                <a:srgbClr val="000000"/>
              </a:solidFill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●"/>
            </a:pPr>
            <a:r>
              <a:rPr lang="fi" sz="2500">
                <a:solidFill>
                  <a:srgbClr val="000000"/>
                </a:solidFill>
              </a:rPr>
              <a:t>Jokin muu aihe?</a:t>
            </a:r>
            <a:endParaRPr sz="2500">
              <a:solidFill>
                <a:srgbClr val="000000"/>
              </a:solidFill>
            </a:endParaRPr>
          </a:p>
        </p:txBody>
      </p:sp>
      <p:pic>
        <p:nvPicPr>
          <p:cNvPr id="105" name="Google Shape;105;p3" descr="Kuva, joka sisältää kohteen ikkuna, sisä, henkilö, katsominen&#10;&#10;Kuvaus luotu automaattisesti"/>
          <p:cNvPicPr preferRelativeResize="0"/>
          <p:nvPr/>
        </p:nvPicPr>
        <p:blipFill rotWithShape="1">
          <a:blip r:embed="rId3">
            <a:alphaModFix/>
          </a:blip>
          <a:srcRect l="6957" r="4033"/>
          <a:stretch/>
        </p:blipFill>
        <p:spPr>
          <a:xfrm>
            <a:off x="6705601" y="2190091"/>
            <a:ext cx="5105880" cy="35560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>
            <a:spLocks noGrp="1"/>
          </p:cNvSpPr>
          <p:nvPr>
            <p:ph type="title"/>
          </p:nvPr>
        </p:nvSpPr>
        <p:spPr>
          <a:xfrm>
            <a:off x="415600" y="929891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Suunnitelmien läpikäynti</a:t>
            </a:r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body" idx="1"/>
          </p:nvPr>
        </p:nvSpPr>
        <p:spPr>
          <a:xfrm>
            <a:off x="415600" y="1807791"/>
            <a:ext cx="11360800" cy="3773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Suunnitelmat voidaan käydä läpi heti tai vasta tutkimus-teeman käsittelyn jälkeen.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Suunnitelmiin palataan joka tapauksessa sitten, kun tutkimus-teema on tunnilla käsitelty. Tällöin ryhmien tehtävänä on täydentää ja muokata omaa suunnitelmaa opittujen käsitteiden ja näkökulmien avulla.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Sovitaan yhdessä, liitetäänkö tutkimussuunnitelma esim. osaksi oppimispäiväkirjaa tai muuta suoritusta.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Laajakuva</PresentationFormat>
  <Paragraphs>30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  Skeema1   1.4 Psykologinen tieto saavutetaan tutkimuksilla  Motivointi 2: “Miten tutkisitte?” -ryhmätyöskentely</vt:lpstr>
      <vt:lpstr>Ohjeet:</vt:lpstr>
      <vt:lpstr>Mahdollisia aiheita:</vt:lpstr>
      <vt:lpstr>Suunnitelmien läpikäynti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Skeema1   1.4 Psykologinen tieto saavutetaan tutkimuksilla  Motivointi 2: “Miten tutkisitte?” -ryhmätyöskentely</dc:title>
  <dc:creator>Sokratous, Hanna</dc:creator>
  <cp:lastModifiedBy>Sanna Sainio</cp:lastModifiedBy>
  <cp:revision>1</cp:revision>
  <dcterms:created xsi:type="dcterms:W3CDTF">2020-11-04T14:23:58Z</dcterms:created>
  <dcterms:modified xsi:type="dcterms:W3CDTF">2022-02-17T11:09:07Z</dcterms:modified>
</cp:coreProperties>
</file>