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 alt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mo Publishing" initials="DP" lastIdx="2" clrIdx="0">
    <p:extLst>
      <p:ext uri="{19B8F6BF-5375-455C-9EA6-DF929625EA0E}">
        <p15:presenceInfo xmlns:p15="http://schemas.microsoft.com/office/powerpoint/2012/main" userId="S::demo.publishing@edita.fi::497be37d-2ae6-4a70-b15c-142d508320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8"/>
    <p:restoredTop sz="94663"/>
  </p:normalViewPr>
  <p:slideViewPr>
    <p:cSldViewPr snapToGrid="0" snapToObjects="1">
      <p:cViewPr varScale="1">
        <p:scale>
          <a:sx n="86" d="100"/>
          <a:sy n="86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fi-FI" alt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8DF3B7F9-4855-4640-AA7C-FB73ACD908D1}" type="datetimeFigureOut">
              <a:rPr lang="fi-FI" altLang="fi-FI" smtClean="0"/>
              <a:t>7.10.2021</a:t>
            </a:fld>
            <a:endParaRPr lang="fi-FI" alt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fi-FI" alt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fi-FI" alt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DDE8981F-65CC-460E-91FA-A8EDD5EA2917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437983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a67ef8cfd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a67ef8cfd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a67ef8cfd9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a67ef8cfd9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a67ef8cfd9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a67ef8cfd9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E186E5-F311-1947-8706-817B98687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fi-FI" alt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5661B45-022B-6844-9CB1-8CC26BD2B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alt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5DC180-19CB-8D43-918D-73EC6CF3A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CE8F375-CC2A-E446-BA1B-B223CB48BEE1}" type="datetimeFigureOut">
              <a:rPr lang="fi-FI" altLang="fi-FI" smtClean="0"/>
              <a:t>7.10.2021</a:t>
            </a:fld>
            <a:endParaRPr lang="fi-FI" alt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7A02810-B575-834D-82D6-C4CEA2D48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6F8575-CD09-4340-B537-960243465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EBEF37E5-3BB0-0A4E-8FB5-797DC985EF7E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75886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01C5F9-130E-DA4B-B168-EA28E6E21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i-FI" alt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A9698D3-6687-D147-91B0-A99F3DB14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40C40B-6A01-114B-87B9-21E9B0F5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CE8F375-CC2A-E446-BA1B-B223CB48BEE1}" type="datetimeFigureOut">
              <a:rPr lang="fi-FI" altLang="fi-FI" smtClean="0"/>
              <a:t>7.10.2021</a:t>
            </a:fld>
            <a:endParaRPr lang="fi-FI" alt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6DF134-0731-974B-887F-BC7C6A87F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BF6781-7AE4-BC46-8676-FE7261075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EBEF37E5-3BB0-0A4E-8FB5-797DC985EF7E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628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9175DF6-3449-3145-8CA3-EB008D7D01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numCol="1"/>
          <a:lstStyle/>
          <a:p>
            <a:r>
              <a:rPr lang="fi-FI" alt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C5BFA36-C581-A240-BC46-6AFCE671F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numCol="1"/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4148A6-7589-7E49-BE04-72F7A9166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CE8F375-CC2A-E446-BA1B-B223CB48BEE1}" type="datetimeFigureOut">
              <a:rPr lang="fi-FI" altLang="fi-FI" smtClean="0"/>
              <a:t>7.10.2021</a:t>
            </a:fld>
            <a:endParaRPr lang="fi-FI" alt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D6448E-6D8A-E946-AECB-C1967C0F2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0D86BE-9D1E-E34A-8E60-E53B764CF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EBEF37E5-3BB0-0A4E-8FB5-797DC985EF7E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30759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altLang="fi" smtClean="0"/>
              <a:pPr/>
              <a:t>‹#›</a:t>
            </a:fld>
            <a:endParaRPr lang="fi" altLang="fi"/>
          </a:p>
        </p:txBody>
      </p:sp>
    </p:spTree>
    <p:extLst>
      <p:ext uri="{BB962C8B-B14F-4D97-AF65-F5344CB8AC3E}">
        <p14:creationId xmlns:p14="http://schemas.microsoft.com/office/powerpoint/2010/main" val="1557442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544FBF-4964-5B4D-AF23-466B7C378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i-FI" alt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5E1B89-39A8-784C-9187-7E3F3E695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600C835-B1A3-A544-A329-8DE922449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CE8F375-CC2A-E446-BA1B-B223CB48BEE1}" type="datetimeFigureOut">
              <a:rPr lang="fi-FI" altLang="fi-FI" smtClean="0"/>
              <a:t>7.10.2021</a:t>
            </a:fld>
            <a:endParaRPr lang="fi-FI" alt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8FC9DF-00BB-584C-BEC7-3BF0398B1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F7D06F-D73F-864C-80C8-FA6190BB9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EBEF37E5-3BB0-0A4E-8FB5-797DC985EF7E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0495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5C9735-0CE9-924B-8D51-454735DBE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fi-FI" alt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1849AB8-EC7E-2B49-AE86-A50388609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alt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00143D-581E-1E42-86FF-F80A4C262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CE8F375-CC2A-E446-BA1B-B223CB48BEE1}" type="datetimeFigureOut">
              <a:rPr lang="fi-FI" altLang="fi-FI" smtClean="0"/>
              <a:t>7.10.2021</a:t>
            </a:fld>
            <a:endParaRPr lang="fi-FI" alt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467FD6-EAEB-994C-ADF0-4FE39A244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2CA2A0-FD3D-AA49-BD47-6A308FE40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EBEF37E5-3BB0-0A4E-8FB5-797DC985EF7E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47999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BD2141-4BBA-AD4E-8262-176B20D11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i-FI" alt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72ED7D-2F3B-E541-A232-7007B67C57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numCol="1"/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E8DC58A-6091-2345-8DBB-AFFAD4848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numCol="1"/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D0FEA97-32F5-9248-860C-ED8214388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CE8F375-CC2A-E446-BA1B-B223CB48BEE1}" type="datetimeFigureOut">
              <a:rPr lang="fi-FI" altLang="fi-FI" smtClean="0"/>
              <a:t>7.10.2021</a:t>
            </a:fld>
            <a:endParaRPr lang="fi-FI" alt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E5AD401-25D4-A646-A17C-FD5FE1D6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02B58D5-78DA-C343-A8D9-756B4BDB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EBEF37E5-3BB0-0A4E-8FB5-797DC985EF7E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5248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9BD2A5-E950-9A40-8376-F0FF821FF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numCol="1"/>
          <a:lstStyle/>
          <a:p>
            <a:r>
              <a:rPr lang="fi-FI" alt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F6128E-36B7-C443-A15D-AC16145FA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alt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521917-87DC-3E43-A459-392F157D3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numCol="1"/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E08ED8B-C26D-314D-94C9-AD8D712328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alt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C4A1F5F-F643-2A4F-889B-D7649DF20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numCol="1"/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162925F-8730-7440-A663-E0A09A0B9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CE8F375-CC2A-E446-BA1B-B223CB48BEE1}" type="datetimeFigureOut">
              <a:rPr lang="fi-FI" altLang="fi-FI" smtClean="0"/>
              <a:t>7.10.2021</a:t>
            </a:fld>
            <a:endParaRPr lang="fi-FI" alt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FA0BDDC-8B31-5646-8DF1-34A357176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8777BCA-1746-6B47-BAB8-702942653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EBEF37E5-3BB0-0A4E-8FB5-797DC985EF7E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5763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F2B1F2-8D3E-774C-855D-5231877A9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i-FI" alt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0519D10-1B67-5546-97ED-7FD1B24A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CE8F375-CC2A-E446-BA1B-B223CB48BEE1}" type="datetimeFigureOut">
              <a:rPr lang="fi-FI" altLang="fi-FI" smtClean="0"/>
              <a:t>7.10.2021</a:t>
            </a:fld>
            <a:endParaRPr lang="fi-FI" alt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6CF9ACD-4686-6046-BEAB-1FD443FD1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670C3F5-ECE4-4A48-BE23-3DA8E7152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EBEF37E5-3BB0-0A4E-8FB5-797DC985EF7E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2312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6941EA6-71B6-F84C-88D8-1198B3C3E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CE8F375-CC2A-E446-BA1B-B223CB48BEE1}" type="datetimeFigureOut">
              <a:rPr lang="fi-FI" altLang="fi-FI" smtClean="0"/>
              <a:t>7.10.2021</a:t>
            </a:fld>
            <a:endParaRPr lang="fi-FI" alt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EBF31EE-312F-2E47-B8C2-039BBA610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B847A58-E9C6-AE46-A483-759493D88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EBEF37E5-3BB0-0A4E-8FB5-797DC985EF7E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96358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6AEA60-9DDE-E24D-8C35-EA2CB653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fi-FI" alt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C5AA13-DEF9-4B40-B222-90D7485E8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B330EFA-FADE-A340-888F-1E458EA14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alt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3A30E1A-11FE-6743-9772-178BC706C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CE8F375-CC2A-E446-BA1B-B223CB48BEE1}" type="datetimeFigureOut">
              <a:rPr lang="fi-FI" altLang="fi-FI" smtClean="0"/>
              <a:t>7.10.2021</a:t>
            </a:fld>
            <a:endParaRPr lang="fi-FI" alt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D3039F6-7F0C-8E48-8A51-C8E9FA021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399700E-A84C-7549-B315-5D99C63B4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EBEF37E5-3BB0-0A4E-8FB5-797DC985EF7E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66600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A32AD4-A12E-9348-BA28-F8DDD2C9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fi-FI" alt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14542B4-4E2A-B64D-A191-602CB40356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numCol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 alt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B87EB17-5B95-0744-B5EA-9C6439EE3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alt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DDFAF43-790C-684A-9599-57EAA148E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CCE8F375-CC2A-E446-BA1B-B223CB48BEE1}" type="datetimeFigureOut">
              <a:rPr lang="fi-FI" altLang="fi-FI" smtClean="0"/>
              <a:t>7.10.2021</a:t>
            </a:fld>
            <a:endParaRPr lang="fi-FI" alt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89AD4A-8767-164D-A5CC-ABEF12F72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5C02CC5-D5D8-0144-8F85-E41DE81AA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EBEF37E5-3BB0-0A4E-8FB5-797DC985EF7E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82770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51DC039-F8E1-2045-9936-83A252A1B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fi-FI" alt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AA8394-759F-9F44-83A0-57D41449D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44BD41-D6CD-F34B-847F-5AF3C8E193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8F375-CC2A-E446-BA1B-B223CB48BEE1}" type="datetimeFigureOut">
              <a:rPr lang="fi-FI" altLang="fi-FI" smtClean="0"/>
              <a:t>7.10.2021</a:t>
            </a:fld>
            <a:endParaRPr lang="fi-FI" alt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7EF508-16EC-8C43-98F5-9AEBE65BDC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alt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067355-9C5A-F34A-AF8B-8FA7F10692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F37E5-3BB0-0A4E-8FB5-797DC985EF7E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773044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 alt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5600" y="2164291"/>
            <a:ext cx="11360800" cy="2529417"/>
          </a:xfrm>
          <a:prstGeom prst="rect">
            <a:avLst/>
          </a:prstGeom>
        </p:spPr>
        <p:txBody>
          <a:bodyPr spcFirstLastPara="1" vert="horz" wrap="square" lIns="121900" tIns="121900" rIns="121900" bIns="121900" numCol="1" rtlCol="0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fi" alt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Skeema 1</a:t>
            </a:r>
            <a:br>
              <a:rPr lang="fi" alt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br>
              <a:rPr lang="fi" alt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" alt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1.3 Tiede edellyttää kriittistä ajattelua</a:t>
            </a:r>
            <a:br>
              <a:rPr lang="fi" altLang="fi" sz="3200" b="1" dirty="0">
                <a:latin typeface="+mn-lt"/>
              </a:rPr>
            </a:br>
            <a:br>
              <a:rPr lang="fi" altLang="fi" sz="3200" b="1" dirty="0">
                <a:latin typeface="+mn-lt"/>
              </a:rPr>
            </a:br>
            <a:r>
              <a:rPr lang="fi" altLang="fi" sz="3200" b="1" dirty="0">
                <a:latin typeface="+mn-lt"/>
              </a:rPr>
              <a:t>Ydinsisältö</a:t>
            </a:r>
            <a:endParaRPr sz="3200" b="1"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415600" y="859970"/>
            <a:ext cx="11360800" cy="831607"/>
          </a:xfrm>
          <a:prstGeom prst="rect">
            <a:avLst/>
          </a:prstGeom>
        </p:spPr>
        <p:txBody>
          <a:bodyPr spcFirstLastPara="1" vert="horz" wrap="square" lIns="121900" tIns="121900" rIns="121900" bIns="121900" numCol="1" rtlCol="0" anchor="t" anchorCtr="0">
            <a:noAutofit/>
          </a:bodyPr>
          <a:lstStyle/>
          <a:p>
            <a:r>
              <a:rPr lang="fi" altLang="fi" dirty="0"/>
              <a:t>Kriittinen ajattelu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415600" y="1589384"/>
            <a:ext cx="4594550" cy="5053317"/>
          </a:xfrm>
          <a:prstGeom prst="rect">
            <a:avLst/>
          </a:prstGeom>
        </p:spPr>
        <p:txBody>
          <a:bodyPr spcFirstLastPara="1" vert="horz" wrap="square" lIns="121900" tIns="121900" rIns="121900" bIns="121900" numCol="1" rtlCol="0" anchor="t" anchorCtr="0">
            <a:noAutofit/>
          </a:bodyPr>
          <a:lstStyle/>
          <a:p>
            <a:r>
              <a:rPr lang="fi" altLang="fi" dirty="0"/>
              <a:t>Kriittinen ajattelu on sitä, että pohtii järkiperäisiä perusteita esitetyille väitteille ja punnitsee tasapuolisesti eri vaihtoehtoja.</a:t>
            </a:r>
            <a:endParaRPr dirty="0"/>
          </a:p>
          <a:p>
            <a:r>
              <a:rPr lang="fi" altLang="fi" dirty="0"/>
              <a:t>Jokainen hyötyy kriittisestä ajattelusta elämässään.</a:t>
            </a:r>
            <a:endParaRPr dirty="0"/>
          </a:p>
          <a:p>
            <a:r>
              <a:rPr lang="fi" altLang="fi" dirty="0"/>
              <a:t>Kriittinen ajattelu on edellytys tieteelliselle ajattelulle.</a:t>
            </a:r>
            <a:endParaRPr dirty="0"/>
          </a:p>
        </p:txBody>
      </p:sp>
      <p:pic>
        <p:nvPicPr>
          <p:cNvPr id="4" name="Kuva 3" descr="Kuva, joka sisältää kohteen henkilö, sisä, toimisto  Kuvaus luotu automaattisesti">
            <a:extLst>
              <a:ext uri="{FF2B5EF4-FFF2-40B4-BE49-F238E27FC236}">
                <a16:creationId xmlns:a16="http://schemas.microsoft.com/office/drawing/2014/main" id="{546A1C44-99F5-4EDC-A755-CAC62F9F68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1904" y="2021840"/>
            <a:ext cx="6099868" cy="396537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415600" y="80062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numCol="1" rtlCol="0" anchor="t" anchorCtr="0">
            <a:noAutofit/>
          </a:bodyPr>
          <a:lstStyle/>
          <a:p>
            <a:r>
              <a:rPr lang="fi" altLang="fi" dirty="0"/>
              <a:t>Psykologia täyttää tieteen tunnusmerkit</a:t>
            </a:r>
            <a:endParaRPr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FC6F871-472A-4EC9-A50D-6B33600D81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6537" y="1630903"/>
            <a:ext cx="6138925" cy="471023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415600" y="871663"/>
            <a:ext cx="11360800" cy="943266"/>
          </a:xfrm>
          <a:prstGeom prst="rect">
            <a:avLst/>
          </a:prstGeom>
        </p:spPr>
        <p:txBody>
          <a:bodyPr spcFirstLastPara="1" vert="horz" wrap="square" lIns="121900" tIns="121900" rIns="121900" bIns="121900" numCol="1" rtlCol="0" anchor="t" anchorCtr="0">
            <a:noAutofit/>
          </a:bodyPr>
          <a:lstStyle/>
          <a:p>
            <a:r>
              <a:rPr lang="fi" altLang="fi" dirty="0"/>
              <a:t>Tieteellinen tieto eroaa arkikäsityksistä</a:t>
            </a:r>
            <a:endParaRPr dirty="0"/>
          </a:p>
          <a:p>
            <a:endParaRPr dirty="0"/>
          </a:p>
        </p:txBody>
      </p:sp>
      <p:pic>
        <p:nvPicPr>
          <p:cNvPr id="4" name="Kuva 3" descr="Kuva, joka sisältää kohteen pöytä  Kuvaus luotu automaattisesti">
            <a:extLst>
              <a:ext uri="{FF2B5EF4-FFF2-40B4-BE49-F238E27FC236}">
                <a16:creationId xmlns:a16="http://schemas.microsoft.com/office/drawing/2014/main" id="{EC70A6F7-17CA-4C2F-95EA-53F406B2B4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445"/>
          <a:stretch/>
        </p:blipFill>
        <p:spPr>
          <a:xfrm>
            <a:off x="1479126" y="1814929"/>
            <a:ext cx="9233748" cy="43187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8999</TotalTime>
  <Words>52</Words>
  <Application>Microsoft Office PowerPoint</Application>
  <PresentationFormat>Laajakuva</PresentationFormat>
  <Paragraphs>7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Skeema 1  1.3 Tiede edellyttää kriittistä ajattelua  Ydinsisältö</vt:lpstr>
      <vt:lpstr>Kriittinen ajattelu</vt:lpstr>
      <vt:lpstr>Psykologia täyttää tieteen tunnusmerkit</vt:lpstr>
      <vt:lpstr>Tieteellinen tieto eroaa arkikäsityksistä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4.14 Hyvinvoinnissa kietoutuvat yhteen psyykkiset,  biologiset, sosiaaliset ja kulttuuriset tekijät  Ydinsisältö</dc:title>
  <dc:creator>Sokratous, Hanna</dc:creator>
  <cp:lastModifiedBy>Sanna Sainio</cp:lastModifiedBy>
  <cp:revision>36</cp:revision>
  <dcterms:created xsi:type="dcterms:W3CDTF">2020-11-04T14:23:58Z</dcterms:created>
  <dcterms:modified xsi:type="dcterms:W3CDTF">2021-10-07T09:01:10Z</dcterms:modified>
</cp:coreProperties>
</file>