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8"/>
    <p:restoredTop sz="94663"/>
  </p:normalViewPr>
  <p:slideViewPr>
    <p:cSldViewPr snapToGrid="0" snapToObjects="1">
      <p:cViewPr varScale="1">
        <p:scale>
          <a:sx n="86" d="100"/>
          <a:sy n="86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90C8C-31C5-41A6-B714-7B118A48F72E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AFB8E-D467-4B1A-8FCB-18347FF0A3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3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44baf2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c44baf2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c44baf2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c44baf2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c44baf25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c44baf25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c44baf25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c44baf25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E186E5-F311-1947-8706-817B9868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661B45-022B-6844-9CB1-8CC26BD2B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5DC180-19CB-8D43-918D-73EC6CF3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02810-B575-834D-82D6-C4CEA2D4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6F8575-CD09-4340-B537-96024346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88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01C5F9-130E-DA4B-B168-EA28E6E2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9698D3-6687-D147-91B0-A99F3DB14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40C40B-6A01-114B-87B9-21E9B0F5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6DF134-0731-974B-887F-BC7C6A87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BF6781-7AE4-BC46-8676-FE726107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8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9175DF6-3449-3145-8CA3-EB008D7D0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C5BFA36-C581-A240-BC46-6AFCE671F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4148A6-7589-7E49-BE04-72F7A916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D6448E-6D8A-E946-AECB-C1967C0F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0D86BE-9D1E-E34A-8E60-E53B764C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75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51613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44FBF-4964-5B4D-AF23-466B7C37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5E1B89-39A8-784C-9187-7E3F3E695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00C835-B1A3-A544-A329-8DE92244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8FC9DF-00BB-584C-BEC7-3BF0398B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F7D06F-D73F-864C-80C8-FA6190BB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95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5C9735-0CE9-924B-8D51-454735DB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849AB8-EC7E-2B49-AE86-A50388609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00143D-581E-1E42-86FF-F80A4C26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467FD6-EAEB-994C-ADF0-4FE39A24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2CA2A0-FD3D-AA49-BD47-6A308FE4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99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BD2141-4BBA-AD4E-8262-176B20D1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72ED7D-2F3B-E541-A232-7007B67C5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8DC58A-6091-2345-8DBB-AFFAD4848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0FEA97-32F5-9248-860C-ED821438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5AD401-25D4-A646-A17C-FD5FE1D6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2B58D5-78DA-C343-A8D9-756B4BDB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48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BD2A5-E950-9A40-8376-F0FF821F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F6128E-36B7-C443-A15D-AC16145F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521917-87DC-3E43-A459-392F157D3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08ED8B-C26D-314D-94C9-AD8D71232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C4A1F5F-F643-2A4F-889B-D7649DF20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162925F-8730-7440-A663-E0A09A0B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FA0BDDC-8B31-5646-8DF1-34A35717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8777BCA-1746-6B47-BAB8-70294265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63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F2B1F2-8D3E-774C-855D-5231877A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519D10-1B67-5546-97ED-7FD1B24A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CF9ACD-4686-6046-BEAB-1FD443FD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70C3F5-ECE4-4A48-BE23-3DA8E715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12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6941EA6-71B6-F84C-88D8-1198B3C3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EBF31EE-312F-2E47-B8C2-039BBA61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B847A58-E9C6-AE46-A483-759493D8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635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6AEA60-9DDE-E24D-8C35-EA2CB653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C5AA13-DEF9-4B40-B222-90D7485E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330EFA-FADE-A340-888F-1E458EA1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A30E1A-11FE-6743-9772-178BC706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3039F6-7F0C-8E48-8A51-C8E9FA02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99700E-A84C-7549-B315-5D99C63B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60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A32AD4-A12E-9348-BA28-F8DDD2C9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14542B4-4E2A-B64D-A191-602CB4035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87EB17-5B95-0744-B5EA-9C6439EE3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DFAF43-790C-684A-9599-57EAA148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89AD4A-8767-164D-A5CC-ABEF12F7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C02CC5-D5D8-0144-8F85-E41DE81A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77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1DC039-F8E1-2045-9936-83A252A1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FAA8394-759F-9F44-83A0-57D41449D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44BD41-D6CD-F34B-847F-5AF3C8E1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F375-CC2A-E446-BA1B-B223CB48BEE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7EF508-16EC-8C43-98F5-9AEBE65BD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067355-9C5A-F34A-AF8B-8FA7F1069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4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2197893"/>
            <a:ext cx="11360800" cy="24622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Skeema 1</a:t>
            </a:r>
            <a:br>
              <a:rPr lang="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1.2 Psykologiassa on lukuisia osa-alueita ja sovelluskohteita</a:t>
            </a:r>
            <a:br>
              <a:rPr lang="fi" sz="3200" b="1" dirty="0">
                <a:solidFill>
                  <a:srgbClr val="002060"/>
                </a:solidFill>
                <a:latin typeface="+mn-lt"/>
              </a:rPr>
            </a:br>
            <a:br>
              <a:rPr lang="fi" sz="3200" b="1" dirty="0">
                <a:solidFill>
                  <a:srgbClr val="002060"/>
                </a:solidFill>
                <a:latin typeface="+mn-lt"/>
              </a:rPr>
            </a:br>
            <a:r>
              <a:rPr lang="fi-FI" sz="3200" b="1" dirty="0">
                <a:latin typeface="+mn-lt"/>
              </a:rPr>
              <a:t>Ydinsisältö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732432"/>
            <a:ext cx="11360800" cy="150213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dirty="0"/>
              <a:t>Psykologian osa-alueet tarkastelevat toiminnan eri puolia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6E136F-9766-42D8-A454-600242A4C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4"/>
          <a:stretch/>
        </p:blipFill>
        <p:spPr>
          <a:xfrm>
            <a:off x="3673503" y="1838960"/>
            <a:ext cx="4844993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 dirty="0"/>
              <a:t>Psykologiaa tarvitaan eri ammateissa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213800" cy="494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i" sz="2500" dirty="0"/>
              <a:t>Psykologi on opiskellut yliopistossa psykologiaa pääaineena.</a:t>
            </a:r>
            <a:endParaRPr sz="25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i" sz="2500" dirty="0"/>
              <a:t>Psykiatri on mielenterveyden häiriöiden hoitoon erikoistunut lääkäri.</a:t>
            </a:r>
            <a:endParaRPr sz="25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i" sz="2500" dirty="0"/>
              <a:t>Psykoterapeutti voi olla esimerkiksi psykologi, psykiatri tai teologi, joka on suorittanut psykoterapeutin koulutuksen.</a:t>
            </a:r>
            <a:endParaRPr sz="2500" dirty="0"/>
          </a:p>
          <a:p>
            <a:pPr lvl="1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fi" sz="2500" dirty="0"/>
              <a:t>Psykoterapiassa ihminen oppii ymmärtämään itseään ja muita sekä käsittelemään ongelmiaan.</a:t>
            </a:r>
            <a:endParaRPr sz="25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i" sz="2500" dirty="0"/>
              <a:t>Psykologit voivat työskennellä eri tehtävissä esimerkiksi kouluissa, työ- ja elinkeinotoimistoissa, sairaaloissa, terveyskeskuksissa tai tutkijoina.</a:t>
            </a:r>
            <a:endParaRPr sz="2500" dirty="0"/>
          </a:p>
        </p:txBody>
      </p:sp>
      <p:pic>
        <p:nvPicPr>
          <p:cNvPr id="3" name="Kuva 2" descr="Kuva, joka sisältää kohteen ruoho, taivas, yleisurheilu, ulko&#10;&#10;Kuvaus luotu automaattisesti">
            <a:extLst>
              <a:ext uri="{FF2B5EF4-FFF2-40B4-BE49-F238E27FC236}">
                <a16:creationId xmlns:a16="http://schemas.microsoft.com/office/drawing/2014/main" id="{175C49A1-D4D6-47E1-AFA6-F34963493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8" r="2077"/>
          <a:stretch/>
        </p:blipFill>
        <p:spPr>
          <a:xfrm>
            <a:off x="7017400" y="2345059"/>
            <a:ext cx="4759000" cy="33279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42FDA5E7-AA7A-48A7-9CE2-913F6807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65" y="1226960"/>
            <a:ext cx="9109670" cy="50925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15600" y="767992"/>
            <a:ext cx="11360800" cy="14449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-FI" dirty="0"/>
              <a:t>Psykologian historiassa ihmistä on lähestytty eri näkökulmista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791B949-983F-4804-9C19-A658B5F18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323" y="2314575"/>
            <a:ext cx="6899354" cy="4105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91</Words>
  <Application>Microsoft Office PowerPoint</Application>
  <PresentationFormat>Laajakuva</PresentationFormat>
  <Paragraphs>9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Office-teema</vt:lpstr>
      <vt:lpstr>Skeema 1  1.2 Psykologiassa on lukuisia osa-alueita ja sovelluskohteita  Ydinsisältö</vt:lpstr>
      <vt:lpstr>Psykologian osa-alueet tarkastelevat toiminnan eri puolia</vt:lpstr>
      <vt:lpstr>Psykologiaa tarvitaan eri ammateissa</vt:lpstr>
      <vt:lpstr>PowerPoint-esitys</vt:lpstr>
      <vt:lpstr>Psykologian historiassa ihmistä on lähestytty eri näkökulmista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Skeema 1  4.14 Hyvinvoinnissa kietoutuvat yhteen psyykkiset,  biologiset, sosiaaliset ja kulttuuriset tekijät  Ydinsisältö</dc:title>
  <dc:creator>Sokratous, Hanna</dc:creator>
  <cp:lastModifiedBy>Sanna Sainio</cp:lastModifiedBy>
  <cp:revision>10</cp:revision>
  <dcterms:created xsi:type="dcterms:W3CDTF">2020-11-04T14:23:58Z</dcterms:created>
  <dcterms:modified xsi:type="dcterms:W3CDTF">2021-10-05T08:21:13Z</dcterms:modified>
</cp:coreProperties>
</file>