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mo Publishing" initials="DP" lastIdx="2" clrIdx="0">
    <p:extLst>
      <p:ext uri="{19B8F6BF-5375-455C-9EA6-DF929625EA0E}">
        <p15:presenceInfo xmlns:p15="http://schemas.microsoft.com/office/powerpoint/2012/main" userId="S::demo.publishing@edita.fi::497be37d-2ae6-4a70-b15c-142d508320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8"/>
    <p:restoredTop sz="94663"/>
  </p:normalViewPr>
  <p:slideViewPr>
    <p:cSldViewPr snapToGrid="0" snapToObjects="1">
      <p:cViewPr varScale="1">
        <p:scale>
          <a:sx n="82" d="100"/>
          <a:sy n="82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3B7F9-4855-4640-AA7C-FB73ACD908D1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8981F-65CC-460E-91FA-A8EDD5EA29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798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344c19e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344c19e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E186E5-F311-1947-8706-817B98687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661B45-022B-6844-9CB1-8CC26BD2B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5DC180-19CB-8D43-918D-73EC6CF3A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F375-CC2A-E446-BA1B-B223CB48BEE1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A02810-B575-834D-82D6-C4CEA2D4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6F8575-CD09-4340-B537-960243465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37E5-3BB0-0A4E-8FB5-797DC985E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588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01C5F9-130E-DA4B-B168-EA28E6E2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A9698D3-6687-D147-91B0-A99F3DB14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40C40B-6A01-114B-87B9-21E9B0F5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F375-CC2A-E446-BA1B-B223CB48BEE1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6DF134-0731-974B-887F-BC7C6A87F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BF6781-7AE4-BC46-8676-FE726107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37E5-3BB0-0A4E-8FB5-797DC985E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8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9175DF6-3449-3145-8CA3-EB008D7D01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C5BFA36-C581-A240-BC46-6AFCE671F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4148A6-7589-7E49-BE04-72F7A916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F375-CC2A-E446-BA1B-B223CB48BEE1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2D6448E-6D8A-E946-AECB-C1967C0F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0D86BE-9D1E-E34A-8E60-E53B764CF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37E5-3BB0-0A4E-8FB5-797DC985E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075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544FBF-4964-5B4D-AF23-466B7C37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5E1B89-39A8-784C-9187-7E3F3E695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00C835-B1A3-A544-A329-8DE922449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F375-CC2A-E446-BA1B-B223CB48BEE1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8FC9DF-00BB-584C-BEC7-3BF0398B1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F7D06F-D73F-864C-80C8-FA6190BB9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37E5-3BB0-0A4E-8FB5-797DC985E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95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5C9735-0CE9-924B-8D51-454735DBE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1849AB8-EC7E-2B49-AE86-A50388609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00143D-581E-1E42-86FF-F80A4C262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F375-CC2A-E446-BA1B-B223CB48BEE1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467FD6-EAEB-994C-ADF0-4FE39A244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12CA2A0-FD3D-AA49-BD47-6A308FE4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37E5-3BB0-0A4E-8FB5-797DC985E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7999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BD2141-4BBA-AD4E-8262-176B20D11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72ED7D-2F3B-E541-A232-7007B67C5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8DC58A-6091-2345-8DBB-AFFAD4848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D0FEA97-32F5-9248-860C-ED821438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F375-CC2A-E446-BA1B-B223CB48BEE1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E5AD401-25D4-A646-A17C-FD5FE1D60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2B58D5-78DA-C343-A8D9-756B4BDB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37E5-3BB0-0A4E-8FB5-797DC985E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248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9BD2A5-E950-9A40-8376-F0FF821FF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2F6128E-36B7-C443-A15D-AC16145FA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521917-87DC-3E43-A459-392F157D3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E08ED8B-C26D-314D-94C9-AD8D71232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C4A1F5F-F643-2A4F-889B-D7649DF20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162925F-8730-7440-A663-E0A09A0B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F375-CC2A-E446-BA1B-B223CB48BEE1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FA0BDDC-8B31-5646-8DF1-34A35717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8777BCA-1746-6B47-BAB8-702942653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37E5-3BB0-0A4E-8FB5-797DC985E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763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F2B1F2-8D3E-774C-855D-5231877A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0519D10-1B67-5546-97ED-7FD1B24AF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F375-CC2A-E446-BA1B-B223CB48BEE1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6CF9ACD-4686-6046-BEAB-1FD443FD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670C3F5-ECE4-4A48-BE23-3DA8E715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37E5-3BB0-0A4E-8FB5-797DC985E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312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6941EA6-71B6-F84C-88D8-1198B3C3E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F375-CC2A-E446-BA1B-B223CB48BEE1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EBF31EE-312F-2E47-B8C2-039BBA61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B847A58-E9C6-AE46-A483-759493D8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37E5-3BB0-0A4E-8FB5-797DC985E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635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6AEA60-9DDE-E24D-8C35-EA2CB6534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C5AA13-DEF9-4B40-B222-90D7485E8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B330EFA-FADE-A340-888F-1E458EA14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3A30E1A-11FE-6743-9772-178BC706C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F375-CC2A-E446-BA1B-B223CB48BEE1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D3039F6-7F0C-8E48-8A51-C8E9FA021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399700E-A84C-7549-B315-5D99C63B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37E5-3BB0-0A4E-8FB5-797DC985E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660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A32AD4-A12E-9348-BA28-F8DDD2C9C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14542B4-4E2A-B64D-A191-602CB4035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B87EB17-5B95-0744-B5EA-9C6439EE3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DDFAF43-790C-684A-9599-57EAA148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F375-CC2A-E446-BA1B-B223CB48BEE1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189AD4A-8767-164D-A5CC-ABEF12F7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5C02CC5-D5D8-0144-8F85-E41DE81A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37E5-3BB0-0A4E-8FB5-797DC985E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277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51DC039-F8E1-2045-9936-83A252A1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FAA8394-759F-9F44-83A0-57D41449D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44BD41-D6CD-F34B-847F-5AF3C8E19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8F375-CC2A-E446-BA1B-B223CB48BEE1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7EF508-16EC-8C43-98F5-9AEBE65BD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E067355-9C5A-F34A-AF8B-8FA7F1069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F37E5-3BB0-0A4E-8FB5-797DC985EF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04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350745" y="1982804"/>
            <a:ext cx="9144000" cy="272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5400"/>
            </a:pPr>
            <a:r>
              <a:rPr lang="fi-FI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Skeema 1</a:t>
            </a:r>
            <a:br>
              <a:rPr lang="fi-FI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br>
              <a:rPr lang="fi-FI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fi-FI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5.15 Ympäristö muokkaa reaktiota </a:t>
            </a:r>
            <a:br>
              <a:rPr lang="fi-FI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br>
              <a:rPr lang="fi-FI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fi-FI" sz="3600" b="1" dirty="0">
                <a:latin typeface="+mn-lt"/>
              </a:rPr>
              <a:t>Ydinsisältö</a:t>
            </a:r>
            <a:br>
              <a:rPr lang="fi-FI" sz="3200" b="1" dirty="0"/>
            </a:br>
            <a:endParaRPr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dirty="0"/>
              <a:t>Klassinen ehdollistuminen</a:t>
            </a:r>
            <a:endParaRPr dirty="0"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9082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349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fi-FI" sz="3200" dirty="0"/>
              <a:t>Opitaan reagoimaan alun perin neutraaliin ärsykkeeseen</a:t>
            </a:r>
            <a:endParaRPr sz="3200" dirty="0"/>
          </a:p>
          <a:p>
            <a:pPr marL="6858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fi-FI" sz="3200" dirty="0"/>
              <a:t>ehdoton reaktio (ei opittu)</a:t>
            </a:r>
            <a:endParaRPr sz="3200" dirty="0"/>
          </a:p>
          <a:p>
            <a:pPr marL="6858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fi-FI" sz="3200" dirty="0"/>
              <a:t>ehdollinen reaktio (opittu)</a:t>
            </a:r>
          </a:p>
          <a:p>
            <a:pPr marL="3683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200" dirty="0"/>
          </a:p>
          <a:p>
            <a:pPr marL="2286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fi-FI" sz="3200" dirty="0"/>
              <a:t>Pavlov löysi tutkiessaan koirien syljen eritystä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" name="Kuva 2" descr="Kuva, joka sisältää kohteen teksti, henkilö, vanha, seisominen&#10;&#10;Kuvaus luotu automaattisesti">
            <a:extLst>
              <a:ext uri="{FF2B5EF4-FFF2-40B4-BE49-F238E27FC236}">
                <a16:creationId xmlns:a16="http://schemas.microsoft.com/office/drawing/2014/main" id="{6F68073C-21B3-40C1-9ED8-BCB3D64E5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160" y="2877015"/>
            <a:ext cx="4877982" cy="30331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Välineellinen ehdollistuminen</a:t>
            </a:r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9863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349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fi-FI" sz="3200" dirty="0"/>
              <a:t>Toiminnasta saatu palkkio tai rangaistus vahvistaa käyttäytymistä</a:t>
            </a: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00"/>
              <a:buNone/>
            </a:pPr>
            <a:endParaRPr sz="3200" dirty="0"/>
          </a:p>
          <a:p>
            <a:pPr marL="2286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fi-FI" sz="3200" dirty="0"/>
              <a:t>Vahvistajat voivat olla</a:t>
            </a:r>
            <a:endParaRPr sz="3200" dirty="0"/>
          </a:p>
          <a:p>
            <a:pPr marL="6858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fi-FI" sz="3200" dirty="0"/>
              <a:t>Ulkoisia, esim. raha</a:t>
            </a:r>
            <a:endParaRPr sz="3200" dirty="0"/>
          </a:p>
          <a:p>
            <a:pPr marL="6858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fi-FI" sz="3200" dirty="0"/>
              <a:t>Sisäisiä, esim. mielihyvä</a:t>
            </a:r>
          </a:p>
          <a:p>
            <a:pPr marL="3683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200" dirty="0"/>
          </a:p>
          <a:p>
            <a:pPr marL="2286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fi-FI" sz="3200" dirty="0"/>
              <a:t>Palkkio on yleensä rangaistusta tehokkaampi</a:t>
            </a:r>
            <a:endParaRPr sz="3200" dirty="0"/>
          </a:p>
        </p:txBody>
      </p:sp>
      <p:pic>
        <p:nvPicPr>
          <p:cNvPr id="3" name="Kuva 2" descr="Kuva, joka sisältää kohteen teksti, sisä, sisäkatto, henkilö&#10;&#10;Kuvaus luotu automaattisesti">
            <a:extLst>
              <a:ext uri="{FF2B5EF4-FFF2-40B4-BE49-F238E27FC236}">
                <a16:creationId xmlns:a16="http://schemas.microsoft.com/office/drawing/2014/main" id="{27F3642B-AE45-48CE-8027-CB6C69B48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571" y="2408680"/>
            <a:ext cx="4766681" cy="31792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344c19ed5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Behaviorismin näkökulma oppimiseen</a:t>
            </a:r>
            <a:endParaRPr/>
          </a:p>
        </p:txBody>
      </p:sp>
      <p:sp>
        <p:nvSpPr>
          <p:cNvPr id="103" name="Google Shape;103;gb344c19ed5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fi-FI" sz="3200" dirty="0"/>
              <a:t>Behaviorismi tarkastelee, miten ympäristö muovaa yksilön käyttäytymistä.</a:t>
            </a: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00"/>
              <a:buNone/>
            </a:pPr>
            <a:endParaRPr sz="32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●"/>
            </a:pPr>
            <a:r>
              <a:rPr lang="fi-FI" sz="3200" dirty="0"/>
              <a:t>Esim. palkkioilla voidaan vahvistaa toivottua käyttäytymistä.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9031</TotalTime>
  <Words>84</Words>
  <Application>Microsoft Office PowerPoint</Application>
  <PresentationFormat>Laajakuva</PresentationFormat>
  <Paragraphs>19</Paragraphs>
  <Slides>4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Skeema 1  5.15 Ympäristö muokkaa reaktiota   Ydinsisältö </vt:lpstr>
      <vt:lpstr>Klassinen ehdollistuminen</vt:lpstr>
      <vt:lpstr>Välineellinen ehdollistuminen</vt:lpstr>
      <vt:lpstr>Behaviorismin näkökulma oppimiseen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Skeema 1  4.14 Hyvinvoinnissa kietoutuvat yhteen psyykkiset,  biologiset, sosiaaliset ja kulttuuriset tekijät  Ydinsisältö</dc:title>
  <dc:creator>Sokratous, Hanna</dc:creator>
  <cp:lastModifiedBy>Sanna Sainio</cp:lastModifiedBy>
  <cp:revision>43</cp:revision>
  <dcterms:created xsi:type="dcterms:W3CDTF">2020-11-04T14:23:58Z</dcterms:created>
  <dcterms:modified xsi:type="dcterms:W3CDTF">2021-11-15T10:59:21Z</dcterms:modified>
</cp:coreProperties>
</file>