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mo Publishing" initials="DP" lastIdx="4" clrIdx="0">
    <p:extLst>
      <p:ext uri="{19B8F6BF-5375-455C-9EA6-DF929625EA0E}">
        <p15:presenceInfo xmlns:p15="http://schemas.microsoft.com/office/powerpoint/2012/main" userId="S::demo.publishing@edita.fi::497be37d-2ae6-4a70-b15c-142d508320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8"/>
    <p:restoredTop sz="94663"/>
  </p:normalViewPr>
  <p:slideViewPr>
    <p:cSldViewPr snapToGrid="0" snapToObjects="1">
      <p:cViewPr varScale="1">
        <p:scale>
          <a:sx n="82" d="100"/>
          <a:sy n="82" d="100"/>
        </p:scale>
        <p:origin x="6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B7F9-4855-4640-AA7C-FB73ACD908D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8981F-65CC-460E-91FA-A8EDD5EA29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98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E186E5-F311-1947-8706-817B98687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661B45-022B-6844-9CB1-8CC26BD2B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5DC180-19CB-8D43-918D-73EC6CF3A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A02810-B575-834D-82D6-C4CEA2D4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6F8575-CD09-4340-B537-96024346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8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01C5F9-130E-DA4B-B168-EA28E6E2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9698D3-6687-D147-91B0-A99F3DB14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40C40B-6A01-114B-87B9-21E9B0F5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6DF134-0731-974B-887F-BC7C6A87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BF6781-7AE4-BC46-8676-FE726107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175DF6-3449-3145-8CA3-EB008D7D0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5BFA36-C581-A240-BC46-6AFCE671F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4148A6-7589-7E49-BE04-72F7A916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D6448E-6D8A-E946-AECB-C1967C0F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0D86BE-9D1E-E34A-8E60-E53B764C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75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44FBF-4964-5B4D-AF23-466B7C37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E1B89-39A8-784C-9187-7E3F3E695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00C835-B1A3-A544-A329-8DE922449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8FC9DF-00BB-584C-BEC7-3BF0398B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F7D06F-D73F-864C-80C8-FA6190BB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95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C9735-0CE9-924B-8D51-454735DB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849AB8-EC7E-2B49-AE86-A50388609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0143D-581E-1E42-86FF-F80A4C26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67FD6-EAEB-994C-ADF0-4FE39A24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2CA2A0-FD3D-AA49-BD47-6A308FE4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99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D2141-4BBA-AD4E-8262-176B20D1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2ED7D-2F3B-E541-A232-7007B67C5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8DC58A-6091-2345-8DBB-AFFAD4848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0FEA97-32F5-9248-860C-ED821438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5AD401-25D4-A646-A17C-FD5FE1D6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2B58D5-78DA-C343-A8D9-756B4BDB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48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9BD2A5-E950-9A40-8376-F0FF821F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F6128E-36B7-C443-A15D-AC16145FA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521917-87DC-3E43-A459-392F157D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08ED8B-C26D-314D-94C9-AD8D71232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4A1F5F-F643-2A4F-889B-D7649DF20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62925F-8730-7440-A663-E0A09A0B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FA0BDDC-8B31-5646-8DF1-34A35717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777BCA-1746-6B47-BAB8-70294265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63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2B1F2-8D3E-774C-855D-5231877A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0519D10-1B67-5546-97ED-7FD1B24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CF9ACD-4686-6046-BEAB-1FD443FD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670C3F5-ECE4-4A48-BE23-3DA8E71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12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941EA6-71B6-F84C-88D8-1198B3C3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BF31EE-312F-2E47-B8C2-039BBA610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B847A58-E9C6-AE46-A483-759493D88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35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AEA60-9DDE-E24D-8C35-EA2CB653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C5AA13-DEF9-4B40-B222-90D7485E8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B330EFA-FADE-A340-888F-1E458EA14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A30E1A-11FE-6743-9772-178BC706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3039F6-7F0C-8E48-8A51-C8E9FA02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99700E-A84C-7549-B315-5D99C63B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60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A32AD4-A12E-9348-BA28-F8DDD2C9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4542B4-4E2A-B64D-A191-602CB4035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87EB17-5B95-0744-B5EA-9C6439EE3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DFAF43-790C-684A-9599-57EAA148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89AD4A-8767-164D-A5CC-ABEF12F7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C02CC5-D5D8-0144-8F85-E41DE81A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77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1DC039-F8E1-2045-9936-83A252A1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AA8394-759F-9F44-83A0-57D41449D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44BD41-D6CD-F34B-847F-5AF3C8E1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EF508-16EC-8C43-98F5-9AEBE65BD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067355-9C5A-F34A-AF8B-8FA7F1069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04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B56B2F-A011-8745-AD4B-E835DC585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5.15 Ympäristö muokkaa reaktioita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latin typeface="+mn-lt"/>
              </a:rPr>
              <a:t>Motivointi 1: Miksi pelit koukuttavat?</a:t>
            </a:r>
          </a:p>
        </p:txBody>
      </p:sp>
    </p:spTree>
    <p:extLst>
      <p:ext uri="{BB962C8B-B14F-4D97-AF65-F5344CB8AC3E}">
        <p14:creationId xmlns:p14="http://schemas.microsoft.com/office/powerpoint/2010/main" val="243314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D06F2C41-5AA6-45B3-81DE-A2956BEE1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7466" y="914400"/>
            <a:ext cx="5637068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66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1B0A51-E2F8-DA40-8B95-81A6096D8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729616"/>
            <a:ext cx="10877550" cy="827088"/>
          </a:xfrm>
        </p:spPr>
        <p:txBody>
          <a:bodyPr/>
          <a:lstStyle/>
          <a:p>
            <a:r>
              <a:rPr lang="fi-FI" dirty="0"/>
              <a:t>Paripohdinta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A0A016-746B-EF4D-B8A8-4D3F11101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1556704"/>
            <a:ext cx="10515600" cy="4351338"/>
          </a:xfrm>
        </p:spPr>
        <p:txBody>
          <a:bodyPr/>
          <a:lstStyle/>
          <a:p>
            <a:r>
              <a:rPr lang="fi-FI" dirty="0"/>
              <a:t>Esitelkää pareittain toisillenne pelejä, joita pelaatte.</a:t>
            </a:r>
          </a:p>
          <a:p>
            <a:r>
              <a:rPr lang="fi-FI" dirty="0"/>
              <a:t>Jos et pelaa pelejä, voit kertoa minkä tyyppiset pelit voisivat olla sinusta kiinnostavia.</a:t>
            </a:r>
          </a:p>
          <a:p>
            <a:r>
              <a:rPr lang="fi-FI" dirty="0"/>
              <a:t>Miksi kyseiset pelit ovat mielestäsi kiinnostavia?</a:t>
            </a:r>
          </a:p>
          <a:p>
            <a:r>
              <a:rPr lang="fi-FI" dirty="0"/>
              <a:t>Miten ne koukuttavat jatkamaan pelaamista?</a:t>
            </a:r>
          </a:p>
        </p:txBody>
      </p:sp>
      <p:pic>
        <p:nvPicPr>
          <p:cNvPr id="6" name="Kuva 5" descr="Kuva, joka sisältää kohteen teksti, elektroniikka, näyttö&#10;&#10;Kuvaus luotu automaattisesti">
            <a:extLst>
              <a:ext uri="{FF2B5EF4-FFF2-40B4-BE49-F238E27FC236}">
                <a16:creationId xmlns:a16="http://schemas.microsoft.com/office/drawing/2014/main" id="{B002DE32-0A56-436A-9304-7C6D591C6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370349">
            <a:off x="6631566" y="4173999"/>
            <a:ext cx="4718920" cy="2254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5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DF4C0F-FFAA-9840-BEB6-B720471C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841004"/>
            <a:ext cx="10515600" cy="773765"/>
          </a:xfrm>
        </p:spPr>
        <p:txBody>
          <a:bodyPr/>
          <a:lstStyle/>
          <a:p>
            <a:r>
              <a:rPr lang="fi-FI" dirty="0"/>
              <a:t>Taustatietoja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946779-C326-C24C-9A70-826EE4215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631578"/>
            <a:ext cx="10515600" cy="4617104"/>
          </a:xfrm>
        </p:spPr>
        <p:txBody>
          <a:bodyPr>
            <a:normAutofit lnSpcReduction="10000"/>
          </a:bodyPr>
          <a:lstStyle/>
          <a:p>
            <a:r>
              <a:rPr lang="fi-FI" dirty="0"/>
              <a:t>Dopamiini on mielihyvää aiheuttava hormoni, jota erittyy aivoissa esimerkiksi kosketuksessa, juoksulenkin jälkeen, suklaata syödessä tai pelatessa.</a:t>
            </a:r>
          </a:p>
          <a:p>
            <a:r>
              <a:rPr lang="fi-FI" dirty="0"/>
              <a:t>Pelatessa dopamiinia erittyy erityisesti </a:t>
            </a:r>
            <a:r>
              <a:rPr lang="fi-FI" b="1" dirty="0"/>
              <a:t>voittoa odotellessa, </a:t>
            </a:r>
            <a:r>
              <a:rPr lang="fi-FI" dirty="0"/>
              <a:t>ei siis  voittaessa.</a:t>
            </a:r>
          </a:p>
          <a:p>
            <a:r>
              <a:rPr lang="fi-FI" dirty="0"/>
              <a:t>Peliin uppoutuminen vie helposti </a:t>
            </a:r>
            <a:r>
              <a:rPr lang="fi-FI" dirty="0" err="1"/>
              <a:t>flow</a:t>
            </a:r>
            <a:r>
              <a:rPr lang="fi-FI" dirty="0"/>
              <a:t>-tilaan, jossa ajantaju katoaa.</a:t>
            </a:r>
          </a:p>
          <a:p>
            <a:r>
              <a:rPr lang="fi-FI" dirty="0"/>
              <a:t>Jatkuvat pienet onnistumiset pitävät yllä dopamiinin erittymistä.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Miten näitä tietoja ihmisen toiminnasta hyödynnetään peleissä? </a:t>
            </a:r>
          </a:p>
          <a:p>
            <a:r>
              <a:rPr lang="fi-FI" b="1" dirty="0"/>
              <a:t>Millaisia palkintoja peleissä tarjotaan?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6812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9028</TotalTime>
  <Words>117</Words>
  <Application>Microsoft Office PowerPoint</Application>
  <PresentationFormat>Laajakuva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Skeema 1  5.15 Ympäristö muokkaa reaktioita  Motivointi 1: Miksi pelit koukuttavat?</vt:lpstr>
      <vt:lpstr>PowerPoint-esitys</vt:lpstr>
      <vt:lpstr>Paripohdinta</vt:lpstr>
      <vt:lpstr>Taustatietoja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4.14 Hyvinvoinnissa kietoutuvat yhteen psyykkiset,  biologiset, sosiaaliset ja kulttuuriset tekijät  Ydinsisältö</dc:title>
  <dc:creator>Sokratous, Hanna</dc:creator>
  <cp:lastModifiedBy>Sanna Sainio</cp:lastModifiedBy>
  <cp:revision>39</cp:revision>
  <dcterms:created xsi:type="dcterms:W3CDTF">2020-11-04T14:23:58Z</dcterms:created>
  <dcterms:modified xsi:type="dcterms:W3CDTF">2021-11-15T12:17:29Z</dcterms:modified>
</cp:coreProperties>
</file>