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63" d="100"/>
          <a:sy n="63" d="100"/>
        </p:scale>
        <p:origin x="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smtClean="0"/>
              <a:t>20.11.2020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A69C18-232B-EB45-92CC-792051254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87562"/>
            <a:ext cx="9144000" cy="2682876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 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4.13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Psyykkista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̈ hyvinvointia on suojeltava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ympäristökriisien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aikakaudella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latin typeface="+mn-lt"/>
              </a:rPr>
              <a:t>Ydinsisältö</a:t>
            </a:r>
          </a:p>
        </p:txBody>
      </p:sp>
    </p:spTree>
    <p:extLst>
      <p:ext uri="{BB962C8B-B14F-4D97-AF65-F5344CB8AC3E}">
        <p14:creationId xmlns:p14="http://schemas.microsoft.com/office/powerpoint/2010/main" val="2733620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2FCB21FC-8382-4902-98BD-85B056C21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230" y="1313665"/>
            <a:ext cx="6225540" cy="496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9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5657E7-9296-254F-A049-9B0F6F1A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374"/>
            <a:ext cx="10515600" cy="1325563"/>
          </a:xfrm>
        </p:spPr>
        <p:txBody>
          <a:bodyPr/>
          <a:lstStyle/>
          <a:p>
            <a:r>
              <a:rPr lang="fi-FI" dirty="0"/>
              <a:t>Ympäristöahdistus aiheuttaa monenlaisia tunteita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1F25AF-7342-744B-A5A4-27B720B62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6487"/>
            <a:ext cx="10515600" cy="3529013"/>
          </a:xfrm>
        </p:spPr>
        <p:txBody>
          <a:bodyPr/>
          <a:lstStyle/>
          <a:p>
            <a:r>
              <a:rPr lang="fi-FI" dirty="0"/>
              <a:t>Ympäristöahdistus voidaan määritellä vaikeiksi tunteiksi, joita ympäristötuhot aiheuttavat.</a:t>
            </a:r>
          </a:p>
          <a:p>
            <a:pPr lvl="1"/>
            <a:r>
              <a:rPr lang="fi-FI" dirty="0"/>
              <a:t>Ilmastoahdistus on osa ympäristöahdistusta.</a:t>
            </a:r>
          </a:p>
          <a:p>
            <a:r>
              <a:rPr lang="fi-FI" dirty="0"/>
              <a:t>Ahdistus on seurausta kokemuksesta, ettei pysty itse vaikuttamaan ympärillä tapahtuviin muutoksiin tai etteivät muut toimi riittävällä tavalla.</a:t>
            </a:r>
          </a:p>
          <a:p>
            <a:r>
              <a:rPr lang="fi-FI" dirty="0"/>
              <a:t>Ympäristöahdistusta ei itsessään määritellä mielenterveyden häiriöksi, sillä se on ymmärrettävä reaktio ympäristöongelmiin.</a:t>
            </a:r>
          </a:p>
        </p:txBody>
      </p:sp>
    </p:spTree>
    <p:extLst>
      <p:ext uri="{BB962C8B-B14F-4D97-AF65-F5344CB8AC3E}">
        <p14:creationId xmlns:p14="http://schemas.microsoft.com/office/powerpoint/2010/main" val="69187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37D833E6-B19F-4607-B548-DED34D7A6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477" y="924561"/>
            <a:ext cx="7035046" cy="529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58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211B4A-30E2-4E46-A7B3-9FF44B18D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7224"/>
            <a:ext cx="10515600" cy="1325563"/>
          </a:xfrm>
        </p:spPr>
        <p:txBody>
          <a:bodyPr/>
          <a:lstStyle/>
          <a:p>
            <a:r>
              <a:rPr lang="fi-FI" dirty="0"/>
              <a:t>Ympäristöahdistus voi muuttua vakavaksi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2A308B-744D-D54B-B992-FAFF7E7F1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801"/>
            <a:ext cx="10515600" cy="4351338"/>
          </a:xfrm>
        </p:spPr>
        <p:txBody>
          <a:bodyPr/>
          <a:lstStyle/>
          <a:p>
            <a:r>
              <a:rPr lang="fi-FI" dirty="0"/>
              <a:t>Jos oireet muuttuvat vaikeiksi ja ne lamauttavat toimintakykyä, voi kyseessä olla mielenterveyden häiriö.</a:t>
            </a:r>
          </a:p>
          <a:p>
            <a:pPr lvl="1"/>
            <a:r>
              <a:rPr lang="fi-FI" dirty="0"/>
              <a:t>Kyseessä voi olla mieliala- tai ahdistuneisuushäiriö.</a:t>
            </a:r>
          </a:p>
          <a:p>
            <a:r>
              <a:rPr lang="fi-FI" dirty="0"/>
              <a:t>Ilmastoanoreksia tai ilmasto-ortoreksia tarkoittaa pakonomaista oman hiilijalanjäljen pienentämistä.</a:t>
            </a:r>
          </a:p>
          <a:p>
            <a:r>
              <a:rPr lang="fi-FI" dirty="0"/>
              <a:t>Vaikeat ympäristötunteet voivat myös pahentaa aikaisempia häiriöitä (esim. masennusta).</a:t>
            </a:r>
          </a:p>
        </p:txBody>
      </p:sp>
    </p:spTree>
    <p:extLst>
      <p:ext uri="{BB962C8B-B14F-4D97-AF65-F5344CB8AC3E}">
        <p14:creationId xmlns:p14="http://schemas.microsoft.com/office/powerpoint/2010/main" val="37861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49350-B7E0-FB44-9497-8EE7F66F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7700"/>
            <a:ext cx="10515600" cy="1325563"/>
          </a:xfrm>
        </p:spPr>
        <p:txBody>
          <a:bodyPr/>
          <a:lstStyle/>
          <a:p>
            <a:r>
              <a:rPr lang="fi-FI" dirty="0"/>
              <a:t>Keinoja ympäristöahdistuksen käsittelyyn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2D4F16-F664-3B43-9E88-119B4CC0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3263"/>
            <a:ext cx="10515600" cy="4351338"/>
          </a:xfrm>
        </p:spPr>
        <p:txBody>
          <a:bodyPr/>
          <a:lstStyle/>
          <a:p>
            <a:r>
              <a:rPr lang="fi-FI" dirty="0"/>
              <a:t>Tunteista ja ahdistuksesta on puhuttava.</a:t>
            </a:r>
          </a:p>
          <a:p>
            <a:r>
              <a:rPr lang="fi-FI" dirty="0"/>
              <a:t>Aktiivinen toiminta ja hyvän tekeminen vähentävät ahdistuksen kokemusta.</a:t>
            </a:r>
          </a:p>
          <a:p>
            <a:r>
              <a:rPr lang="fi-FI" dirty="0"/>
              <a:t>Hallintakeinojen ja tunnetaitojen kehittäminen</a:t>
            </a:r>
          </a:p>
          <a:p>
            <a:r>
              <a:rPr lang="fi-FI" dirty="0" err="1"/>
              <a:t>Resilienssin</a:t>
            </a:r>
            <a:r>
              <a:rPr lang="fi-FI" dirty="0"/>
              <a:t> vahvistaminen</a:t>
            </a:r>
          </a:p>
          <a:p>
            <a:r>
              <a:rPr lang="fi-FI" dirty="0"/>
              <a:t>Merkityksellisyyden kokemuksen vahvistaminen</a:t>
            </a:r>
          </a:p>
        </p:txBody>
      </p:sp>
    </p:spTree>
    <p:extLst>
      <p:ext uri="{BB962C8B-B14F-4D97-AF65-F5344CB8AC3E}">
        <p14:creationId xmlns:p14="http://schemas.microsoft.com/office/powerpoint/2010/main" val="1513153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35FFB81-8156-4329-BEDA-9A75A8460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390" y="995426"/>
            <a:ext cx="3665220" cy="513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78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145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Skeema 1   4.13 Psyykkistä hyvinvointia on suojeltava ympäristökriisien aikakaudella  Ydinsisältö</vt:lpstr>
      <vt:lpstr>PowerPoint-esitys</vt:lpstr>
      <vt:lpstr>Ympäristöahdistus aiheuttaa monenlaisia tunteita</vt:lpstr>
      <vt:lpstr>PowerPoint-esitys</vt:lpstr>
      <vt:lpstr>Ympäristöahdistus voi muuttua vakavaksi</vt:lpstr>
      <vt:lpstr>Keinoja ympäristöahdistuksen käsittelyyn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Demo Publishing</cp:lastModifiedBy>
  <cp:revision>28</cp:revision>
  <dcterms:created xsi:type="dcterms:W3CDTF">2020-11-04T14:23:58Z</dcterms:created>
  <dcterms:modified xsi:type="dcterms:W3CDTF">2020-11-20T13:18:38Z</dcterms:modified>
</cp:coreProperties>
</file>