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63" d="100"/>
          <a:sy n="63" d="100"/>
        </p:scale>
        <p:origin x="7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ZoIIkWoqL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213339"/>
            <a:ext cx="9144000" cy="4431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>
              <a:buClr>
                <a:schemeClr val="dk1"/>
              </a:buClr>
              <a:buSzPts val="3240"/>
            </a:pP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4.13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Psyykkista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̈ hyvinvointia on suojeltava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ympäristökriisien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aikakaudella 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2800" b="1" dirty="0">
                <a:latin typeface="+mn-lt"/>
              </a:rPr>
              <a:t>Motivointi 1: Ilmastokriisin aiheuttamat tunteet yhdessä pohtien 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</a:rPr>
            </a:br>
            <a:endParaRPr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Video ilmastokriisin aiheuttamista tunteista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2006599"/>
            <a:ext cx="10515600" cy="417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/>
              <a:t>Katsokaa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video kestävään kehitykseen liittyvistä tunteista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 dirty="0"/>
              <a:t>Tehkää lista kaikista erilaisista tunteista, joita ilmastokriisi voi aiheuttaa.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 dirty="0"/>
              <a:t>Mitkä tunteista vievät toimintaan ja eteenpäin?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 dirty="0"/>
              <a:t>Mitkä tunteista lamauttavat ja pysäyttävät?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655F13A-5032-477C-A0B2-C9D8C0999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34088" y="823725"/>
            <a:ext cx="5323823" cy="52105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62</Words>
  <Application>Microsoft Office PowerPoint</Application>
  <PresentationFormat>Laajakuva</PresentationFormat>
  <Paragraphs>7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Skeema 1  4.13 Psyykkistä hyvinvointia on suojeltava ympäristökriisien aikakaudella   Motivointi 1: Ilmastokriisin aiheuttamat tunteet yhdessä pohtien  </vt:lpstr>
      <vt:lpstr>Video ilmastokriisin aiheuttamista tunteista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Demo Publishing</cp:lastModifiedBy>
  <cp:revision>18</cp:revision>
  <dcterms:created xsi:type="dcterms:W3CDTF">2020-11-04T14:23:58Z</dcterms:created>
  <dcterms:modified xsi:type="dcterms:W3CDTF">2020-11-20T12:58:53Z</dcterms:modified>
</cp:coreProperties>
</file>