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sldIdLst>
    <p:sldId id="256" r:id="rId5"/>
    <p:sldId id="273" r:id="rId6"/>
    <p:sldId id="277" r:id="rId7"/>
    <p:sldId id="279" r:id="rId8"/>
    <p:sldId id="281" r:id="rId9"/>
    <p:sldId id="287" r:id="rId10"/>
    <p:sldId id="283" r:id="rId11"/>
    <p:sldId id="276" r:id="rId12"/>
    <p:sldId id="274" r:id="rId13"/>
    <p:sldId id="289" r:id="rId14"/>
    <p:sldId id="285" r:id="rId15"/>
    <p:sldId id="284" r:id="rId16"/>
    <p:sldId id="2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3B657-25AE-48A8-BC6B-5E7860DE6A9B}" v="45" dt="2022-01-27T15:50:54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m, Kristiina M" userId="S::kristiina.holm_helsinki.fi#ext#@sanoma.onmicrosoft.com::13ceec02-1602-438f-9a14-69c3fedc9bc1" providerId="AD" clId="Web-{3409B64C-E9A4-17F9-E5D2-ECA57037E5E9}"/>
    <pc:docChg chg="modSld sldOrd">
      <pc:chgData name="Holm, Kristiina M" userId="S::kristiina.holm_helsinki.fi#ext#@sanoma.onmicrosoft.com::13ceec02-1602-438f-9a14-69c3fedc9bc1" providerId="AD" clId="Web-{3409B64C-E9A4-17F9-E5D2-ECA57037E5E9}" dt="2022-01-02T08:32:26.520" v="258" actId="1076"/>
      <pc:docMkLst>
        <pc:docMk/>
      </pc:docMkLst>
      <pc:sldChg chg="modSp">
        <pc:chgData name="Holm, Kristiina M" userId="S::kristiina.holm_helsinki.fi#ext#@sanoma.onmicrosoft.com::13ceec02-1602-438f-9a14-69c3fedc9bc1" providerId="AD" clId="Web-{3409B64C-E9A4-17F9-E5D2-ECA57037E5E9}" dt="2022-01-02T08:09:58.415" v="12" actId="20577"/>
        <pc:sldMkLst>
          <pc:docMk/>
          <pc:sldMk cId="1306317318" sldId="277"/>
        </pc:sldMkLst>
        <pc:spChg chg="mod">
          <ac:chgData name="Holm, Kristiina M" userId="S::kristiina.holm_helsinki.fi#ext#@sanoma.onmicrosoft.com::13ceec02-1602-438f-9a14-69c3fedc9bc1" providerId="AD" clId="Web-{3409B64C-E9A4-17F9-E5D2-ECA57037E5E9}" dt="2022-01-02T08:09:58.415" v="12" actId="20577"/>
          <ac:spMkLst>
            <pc:docMk/>
            <pc:sldMk cId="1306317318" sldId="277"/>
            <ac:spMk id="3" creationId="{852ED41E-AFA3-7E44-B34B-610010AA32E4}"/>
          </ac:spMkLst>
        </pc:spChg>
      </pc:sldChg>
      <pc:sldChg chg="modSp">
        <pc:chgData name="Holm, Kristiina M" userId="S::kristiina.holm_helsinki.fi#ext#@sanoma.onmicrosoft.com::13ceec02-1602-438f-9a14-69c3fedc9bc1" providerId="AD" clId="Web-{3409B64C-E9A4-17F9-E5D2-ECA57037E5E9}" dt="2022-01-02T08:10:14.665" v="13" actId="14100"/>
        <pc:sldMkLst>
          <pc:docMk/>
          <pc:sldMk cId="887286990" sldId="279"/>
        </pc:sldMkLst>
        <pc:cxnChg chg="mod">
          <ac:chgData name="Holm, Kristiina M" userId="S::kristiina.holm_helsinki.fi#ext#@sanoma.onmicrosoft.com::13ceec02-1602-438f-9a14-69c3fedc9bc1" providerId="AD" clId="Web-{3409B64C-E9A4-17F9-E5D2-ECA57037E5E9}" dt="2022-01-02T08:10:14.665" v="13" actId="14100"/>
          <ac:cxnSpMkLst>
            <pc:docMk/>
            <pc:sldMk cId="887286990" sldId="279"/>
            <ac:cxnSpMk id="8" creationId="{E2A16194-6223-42FE-8D69-1FC360C92393}"/>
          </ac:cxnSpMkLst>
        </pc:cxnChg>
      </pc:sldChg>
      <pc:sldChg chg="addSp delSp modSp ord">
        <pc:chgData name="Holm, Kristiina M" userId="S::kristiina.holm_helsinki.fi#ext#@sanoma.onmicrosoft.com::13ceec02-1602-438f-9a14-69c3fedc9bc1" providerId="AD" clId="Web-{3409B64C-E9A4-17F9-E5D2-ECA57037E5E9}" dt="2022-01-02T08:32:26.520" v="258" actId="1076"/>
        <pc:sldMkLst>
          <pc:docMk/>
          <pc:sldMk cId="3841291953" sldId="287"/>
        </pc:sldMkLst>
        <pc:spChg chg="mod">
          <ac:chgData name="Holm, Kristiina M" userId="S::kristiina.holm_helsinki.fi#ext#@sanoma.onmicrosoft.com::13ceec02-1602-438f-9a14-69c3fedc9bc1" providerId="AD" clId="Web-{3409B64C-E9A4-17F9-E5D2-ECA57037E5E9}" dt="2022-01-02T08:32:26.520" v="258" actId="1076"/>
          <ac:spMkLst>
            <pc:docMk/>
            <pc:sldMk cId="3841291953" sldId="287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3409B64C-E9A4-17F9-E5D2-ECA57037E5E9}" dt="2022-01-02T08:32:07.160" v="245" actId="1076"/>
          <ac:spMkLst>
            <pc:docMk/>
            <pc:sldMk cId="3841291953" sldId="287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3409B64C-E9A4-17F9-E5D2-ECA57037E5E9}" dt="2022-01-02T08:32:10.863" v="246" actId="20577"/>
          <ac:spMkLst>
            <pc:docMk/>
            <pc:sldMk cId="3841291953" sldId="287"/>
            <ac:spMk id="4" creationId="{A8F48052-DD01-E94C-B6C8-DBA3C6F82C78}"/>
          </ac:spMkLst>
        </pc:spChg>
        <pc:picChg chg="del">
          <ac:chgData name="Holm, Kristiina M" userId="S::kristiina.holm_helsinki.fi#ext#@sanoma.onmicrosoft.com::13ceec02-1602-438f-9a14-69c3fedc9bc1" providerId="AD" clId="Web-{3409B64C-E9A4-17F9-E5D2-ECA57037E5E9}" dt="2022-01-02T08:21:19.905" v="91"/>
          <ac:picMkLst>
            <pc:docMk/>
            <pc:sldMk cId="3841291953" sldId="287"/>
            <ac:picMk id="5" creationId="{A503C457-6975-46D7-B290-804CC89970DA}"/>
          </ac:picMkLst>
        </pc:picChg>
        <pc:picChg chg="add mod">
          <ac:chgData name="Holm, Kristiina M" userId="S::kristiina.holm_helsinki.fi#ext#@sanoma.onmicrosoft.com::13ceec02-1602-438f-9a14-69c3fedc9bc1" providerId="AD" clId="Web-{3409B64C-E9A4-17F9-E5D2-ECA57037E5E9}" dt="2022-01-02T08:32:17.738" v="250" actId="1076"/>
          <ac:picMkLst>
            <pc:docMk/>
            <pc:sldMk cId="3841291953" sldId="287"/>
            <ac:picMk id="6" creationId="{A694262F-2107-415C-A9EB-3D0DA0463C62}"/>
          </ac:picMkLst>
        </pc:picChg>
        <pc:picChg chg="add mod">
          <ac:chgData name="Holm, Kristiina M" userId="S::kristiina.holm_helsinki.fi#ext#@sanoma.onmicrosoft.com::13ceec02-1602-438f-9a14-69c3fedc9bc1" providerId="AD" clId="Web-{3409B64C-E9A4-17F9-E5D2-ECA57037E5E9}" dt="2022-01-02T08:32:16.394" v="249" actId="1076"/>
          <ac:picMkLst>
            <pc:docMk/>
            <pc:sldMk cId="3841291953" sldId="287"/>
            <ac:picMk id="7" creationId="{538285AC-FE82-4069-A702-018850FDE5DF}"/>
          </ac:picMkLst>
        </pc:picChg>
      </pc:sldChg>
    </pc:docChg>
  </pc:docChgLst>
  <pc:docChgLst>
    <pc:chgData name="Holm, Kristiina M" userId="S::kristiina.holm_helsinki.fi#ext#@sanoma.onmicrosoft.com::13ceec02-1602-438f-9a14-69c3fedc9bc1" providerId="AD" clId="Web-{8EDEB907-22AC-592A-17C9-71F75E31DC76}"/>
    <pc:docChg chg="addSld modSld">
      <pc:chgData name="Holm, Kristiina M" userId="S::kristiina.holm_helsinki.fi#ext#@sanoma.onmicrosoft.com::13ceec02-1602-438f-9a14-69c3fedc9bc1" providerId="AD" clId="Web-{8EDEB907-22AC-592A-17C9-71F75E31DC76}" dt="2022-01-01T17:23:53.966" v="395" actId="1076"/>
      <pc:docMkLst>
        <pc:docMk/>
      </pc:docMkLst>
      <pc:sldChg chg="addSp delSp modSp">
        <pc:chgData name="Holm, Kristiina M" userId="S::kristiina.holm_helsinki.fi#ext#@sanoma.onmicrosoft.com::13ceec02-1602-438f-9a14-69c3fedc9bc1" providerId="AD" clId="Web-{8EDEB907-22AC-592A-17C9-71F75E31DC76}" dt="2022-01-01T17:16:25.232" v="349" actId="20577"/>
        <pc:sldMkLst>
          <pc:docMk/>
          <pc:sldMk cId="2555081870" sldId="273"/>
        </pc:sldMkLst>
        <pc:spChg chg="mod">
          <ac:chgData name="Holm, Kristiina M" userId="S::kristiina.holm_helsinki.fi#ext#@sanoma.onmicrosoft.com::13ceec02-1602-438f-9a14-69c3fedc9bc1" providerId="AD" clId="Web-{8EDEB907-22AC-592A-17C9-71F75E31DC76}" dt="2022-01-01T17:08:20.348" v="171" actId="14100"/>
          <ac:spMkLst>
            <pc:docMk/>
            <pc:sldMk cId="2555081870" sldId="273"/>
            <ac:spMk id="2" creationId="{F7A3C51E-AE51-524C-9B44-750755D62869}"/>
          </ac:spMkLst>
        </pc:spChg>
        <pc:spChg chg="mod">
          <ac:chgData name="Holm, Kristiina M" userId="S::kristiina.holm_helsinki.fi#ext#@sanoma.onmicrosoft.com::13ceec02-1602-438f-9a14-69c3fedc9bc1" providerId="AD" clId="Web-{8EDEB907-22AC-592A-17C9-71F75E31DC76}" dt="2022-01-01T17:16:25.232" v="349" actId="20577"/>
          <ac:spMkLst>
            <pc:docMk/>
            <pc:sldMk cId="2555081870" sldId="273"/>
            <ac:spMk id="3" creationId="{326DDE45-A503-5A45-A106-78A97ECA3897}"/>
          </ac:spMkLst>
        </pc:spChg>
        <pc:spChg chg="mod ord">
          <ac:chgData name="Holm, Kristiina M" userId="S::kristiina.holm_helsinki.fi#ext#@sanoma.onmicrosoft.com::13ceec02-1602-438f-9a14-69c3fedc9bc1" providerId="AD" clId="Web-{8EDEB907-22AC-592A-17C9-71F75E31DC76}" dt="2022-01-01T17:08:45.020" v="182" actId="1076"/>
          <ac:spMkLst>
            <pc:docMk/>
            <pc:sldMk cId="2555081870" sldId="273"/>
            <ac:spMk id="4" creationId="{810C28CB-3332-5040-9FDD-5B34D43F38BE}"/>
          </ac:spMkLst>
        </pc:spChg>
        <pc:spChg chg="del mod">
          <ac:chgData name="Holm, Kristiina M" userId="S::kristiina.holm_helsinki.fi#ext#@sanoma.onmicrosoft.com::13ceec02-1602-438f-9a14-69c3fedc9bc1" providerId="AD" clId="Web-{8EDEB907-22AC-592A-17C9-71F75E31DC76}" dt="2022-01-01T16:18:06.196" v="34"/>
          <ac:spMkLst>
            <pc:docMk/>
            <pc:sldMk cId="2555081870" sldId="273"/>
            <ac:spMk id="5" creationId="{EB7CAFAA-5F40-4F64-8EEB-2E918A807408}"/>
          </ac:spMkLst>
        </pc:spChg>
        <pc:spChg chg="add del mod">
          <ac:chgData name="Holm, Kristiina M" userId="S::kristiina.holm_helsinki.fi#ext#@sanoma.onmicrosoft.com::13ceec02-1602-438f-9a14-69c3fedc9bc1" providerId="AD" clId="Web-{8EDEB907-22AC-592A-17C9-71F75E31DC76}" dt="2022-01-01T17:12:16.493" v="221"/>
          <ac:spMkLst>
            <pc:docMk/>
            <pc:sldMk cId="2555081870" sldId="273"/>
            <ac:spMk id="7" creationId="{51CC543A-3175-458D-BA5A-541BDE4991CF}"/>
          </ac:spMkLst>
        </pc:spChg>
        <pc:picChg chg="add del mod">
          <ac:chgData name="Holm, Kristiina M" userId="S::kristiina.holm_helsinki.fi#ext#@sanoma.onmicrosoft.com::13ceec02-1602-438f-9a14-69c3fedc9bc1" providerId="AD" clId="Web-{8EDEB907-22AC-592A-17C9-71F75E31DC76}" dt="2022-01-01T17:06:45.924" v="155"/>
          <ac:picMkLst>
            <pc:docMk/>
            <pc:sldMk cId="2555081870" sldId="273"/>
            <ac:picMk id="5" creationId="{44D7718B-C8C9-4D3A-A7A5-CE88D209012C}"/>
          </ac:picMkLst>
        </pc:picChg>
        <pc:picChg chg="add mod modCrop">
          <ac:chgData name="Holm, Kristiina M" userId="S::kristiina.holm_helsinki.fi#ext#@sanoma.onmicrosoft.com::13ceec02-1602-438f-9a14-69c3fedc9bc1" providerId="AD" clId="Web-{8EDEB907-22AC-592A-17C9-71F75E31DC76}" dt="2022-01-01T17:09:32.927" v="190" actId="1076"/>
          <ac:picMkLst>
            <pc:docMk/>
            <pc:sldMk cId="2555081870" sldId="273"/>
            <ac:picMk id="6" creationId="{1BCCE6D2-98C3-4E8D-8CD7-395CCD96186A}"/>
          </ac:picMkLst>
        </pc:picChg>
      </pc:sldChg>
      <pc:sldChg chg="addSp delSp modSp">
        <pc:chgData name="Holm, Kristiina M" userId="S::kristiina.holm_helsinki.fi#ext#@sanoma.onmicrosoft.com::13ceec02-1602-438f-9a14-69c3fedc9bc1" providerId="AD" clId="Web-{8EDEB907-22AC-592A-17C9-71F75E31DC76}" dt="2022-01-01T16:14:32.456" v="22" actId="1076"/>
        <pc:sldMkLst>
          <pc:docMk/>
          <pc:sldMk cId="2176725611" sldId="274"/>
        </pc:sldMkLst>
        <pc:spChg chg="del">
          <ac:chgData name="Holm, Kristiina M" userId="S::kristiina.holm_helsinki.fi#ext#@sanoma.onmicrosoft.com::13ceec02-1602-438f-9a14-69c3fedc9bc1" providerId="AD" clId="Web-{8EDEB907-22AC-592A-17C9-71F75E31DC76}" dt="2022-01-01T16:14:27.612" v="20"/>
          <ac:spMkLst>
            <pc:docMk/>
            <pc:sldMk cId="2176725611" sldId="274"/>
            <ac:spMk id="7" creationId="{E1ECFD94-185E-4968-9AF1-77E74571CA67}"/>
          </ac:spMkLst>
        </pc:spChg>
        <pc:picChg chg="add mod">
          <ac:chgData name="Holm, Kristiina M" userId="S::kristiina.holm_helsinki.fi#ext#@sanoma.onmicrosoft.com::13ceec02-1602-438f-9a14-69c3fedc9bc1" providerId="AD" clId="Web-{8EDEB907-22AC-592A-17C9-71F75E31DC76}" dt="2022-01-01T16:14:32.456" v="22" actId="1076"/>
          <ac:picMkLst>
            <pc:docMk/>
            <pc:sldMk cId="2176725611" sldId="274"/>
            <ac:picMk id="5" creationId="{DB329027-3971-4376-8883-5D5732673284}"/>
          </ac:picMkLst>
        </pc:picChg>
      </pc:sldChg>
      <pc:sldChg chg="modSp">
        <pc:chgData name="Holm, Kristiina M" userId="S::kristiina.holm_helsinki.fi#ext#@sanoma.onmicrosoft.com::13ceec02-1602-438f-9a14-69c3fedc9bc1" providerId="AD" clId="Web-{8EDEB907-22AC-592A-17C9-71F75E31DC76}" dt="2022-01-01T17:17:01.436" v="362" actId="1076"/>
        <pc:sldMkLst>
          <pc:docMk/>
          <pc:sldMk cId="1306317318" sldId="277"/>
        </pc:sldMkLst>
        <pc:spChg chg="mod">
          <ac:chgData name="Holm, Kristiina M" userId="S::kristiina.holm_helsinki.fi#ext#@sanoma.onmicrosoft.com::13ceec02-1602-438f-9a14-69c3fedc9bc1" providerId="AD" clId="Web-{8EDEB907-22AC-592A-17C9-71F75E31DC76}" dt="2022-01-01T17:16:37.873" v="355" actId="20577"/>
          <ac:spMkLst>
            <pc:docMk/>
            <pc:sldMk cId="1306317318" sldId="277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8EDEB907-22AC-592A-17C9-71F75E31DC76}" dt="2022-01-01T17:17:01.436" v="362" actId="1076"/>
          <ac:spMkLst>
            <pc:docMk/>
            <pc:sldMk cId="1306317318" sldId="277"/>
            <ac:spMk id="3" creationId="{852ED41E-AFA3-7E44-B34B-610010AA32E4}"/>
          </ac:spMkLst>
        </pc:spChg>
      </pc:sldChg>
      <pc:sldChg chg="addSp delSp modSp new">
        <pc:chgData name="Holm, Kristiina M" userId="S::kristiina.holm_helsinki.fi#ext#@sanoma.onmicrosoft.com::13ceec02-1602-438f-9a14-69c3fedc9bc1" providerId="AD" clId="Web-{8EDEB907-22AC-592A-17C9-71F75E31DC76}" dt="2022-01-01T17:18:47.272" v="384" actId="14100"/>
        <pc:sldMkLst>
          <pc:docMk/>
          <pc:sldMk cId="887286990" sldId="279"/>
        </pc:sldMkLst>
        <pc:spChg chg="mod">
          <ac:chgData name="Holm, Kristiina M" userId="S::kristiina.holm_helsinki.fi#ext#@sanoma.onmicrosoft.com::13ceec02-1602-438f-9a14-69c3fedc9bc1" providerId="AD" clId="Web-{8EDEB907-22AC-592A-17C9-71F75E31DC76}" dt="2022-01-01T17:17:57.739" v="370" actId="20577"/>
          <ac:spMkLst>
            <pc:docMk/>
            <pc:sldMk cId="887286990" sldId="279"/>
            <ac:spMk id="2" creationId="{578A787A-C72B-47D6-B1E8-9762FD27A316}"/>
          </ac:spMkLst>
        </pc:spChg>
        <pc:spChg chg="del">
          <ac:chgData name="Holm, Kristiina M" userId="S::kristiina.holm_helsinki.fi#ext#@sanoma.onmicrosoft.com::13ceec02-1602-438f-9a14-69c3fedc9bc1" providerId="AD" clId="Web-{8EDEB907-22AC-592A-17C9-71F75E31DC76}" dt="2022-01-01T17:17:56.099" v="364"/>
          <ac:spMkLst>
            <pc:docMk/>
            <pc:sldMk cId="887286990" sldId="279"/>
            <ac:spMk id="3" creationId="{0FC7771F-302A-4942-904F-9DA231A7ADE5}"/>
          </ac:spMkLst>
        </pc:spChg>
        <pc:spChg chg="mod">
          <ac:chgData name="Holm, Kristiina M" userId="S::kristiina.holm_helsinki.fi#ext#@sanoma.onmicrosoft.com::13ceec02-1602-438f-9a14-69c3fedc9bc1" providerId="AD" clId="Web-{8EDEB907-22AC-592A-17C9-71F75E31DC76}" dt="2022-01-01T17:18:38.568" v="382" actId="1076"/>
          <ac:spMkLst>
            <pc:docMk/>
            <pc:sldMk cId="887286990" sldId="279"/>
            <ac:spMk id="4" creationId="{A549AE8E-812F-4F4A-94F9-773C2751FD0C}"/>
          </ac:spMkLst>
        </pc:spChg>
        <pc:picChg chg="add mod ord modCrop">
          <ac:chgData name="Holm, Kristiina M" userId="S::kristiina.holm_helsinki.fi#ext#@sanoma.onmicrosoft.com::13ceec02-1602-438f-9a14-69c3fedc9bc1" providerId="AD" clId="Web-{8EDEB907-22AC-592A-17C9-71F75E31DC76}" dt="2022-01-01T17:18:47.272" v="384" actId="14100"/>
          <ac:picMkLst>
            <pc:docMk/>
            <pc:sldMk cId="887286990" sldId="279"/>
            <ac:picMk id="5" creationId="{6DCA94FD-2798-4A33-9262-DC8AA53306B5}"/>
          </ac:picMkLst>
        </pc:picChg>
      </pc:sldChg>
      <pc:sldChg chg="addSp delSp modSp add replId">
        <pc:chgData name="Holm, Kristiina M" userId="S::kristiina.holm_helsinki.fi#ext#@sanoma.onmicrosoft.com::13ceec02-1602-438f-9a14-69c3fedc9bc1" providerId="AD" clId="Web-{8EDEB907-22AC-592A-17C9-71F75E31DC76}" dt="2022-01-01T17:23:53.966" v="395" actId="1076"/>
        <pc:sldMkLst>
          <pc:docMk/>
          <pc:sldMk cId="1413620109" sldId="280"/>
        </pc:sldMkLst>
        <pc:spChg chg="del">
          <ac:chgData name="Holm, Kristiina M" userId="S::kristiina.holm_helsinki.fi#ext#@sanoma.onmicrosoft.com::13ceec02-1602-438f-9a14-69c3fedc9bc1" providerId="AD" clId="Web-{8EDEB907-22AC-592A-17C9-71F75E31DC76}" dt="2022-01-01T17:23:30.638" v="388"/>
          <ac:spMkLst>
            <pc:docMk/>
            <pc:sldMk cId="1413620109" sldId="280"/>
            <ac:spMk id="2" creationId="{578A787A-C72B-47D6-B1E8-9762FD27A316}"/>
          </ac:spMkLst>
        </pc:spChg>
        <pc:spChg chg="add del mod">
          <ac:chgData name="Holm, Kristiina M" userId="S::kristiina.holm_helsinki.fi#ext#@sanoma.onmicrosoft.com::13ceec02-1602-438f-9a14-69c3fedc9bc1" providerId="AD" clId="Web-{8EDEB907-22AC-592A-17C9-71F75E31DC76}" dt="2022-01-01T17:23:29.200" v="387"/>
          <ac:spMkLst>
            <pc:docMk/>
            <pc:sldMk cId="1413620109" sldId="280"/>
            <ac:spMk id="6" creationId="{A6F5C067-E5F2-4272-A36A-244A9D7AA6E7}"/>
          </ac:spMkLst>
        </pc:spChg>
        <pc:spChg chg="add del mod">
          <ac:chgData name="Holm, Kristiina M" userId="S::kristiina.holm_helsinki.fi#ext#@sanoma.onmicrosoft.com::13ceec02-1602-438f-9a14-69c3fedc9bc1" providerId="AD" clId="Web-{8EDEB907-22AC-592A-17C9-71F75E31DC76}" dt="2022-01-01T17:23:36.544" v="390"/>
          <ac:spMkLst>
            <pc:docMk/>
            <pc:sldMk cId="1413620109" sldId="280"/>
            <ac:spMk id="9" creationId="{7580AC0E-A6A6-47A3-AD05-4CB5381B59D3}"/>
          </ac:spMkLst>
        </pc:spChg>
        <pc:picChg chg="del">
          <ac:chgData name="Holm, Kristiina M" userId="S::kristiina.holm_helsinki.fi#ext#@sanoma.onmicrosoft.com::13ceec02-1602-438f-9a14-69c3fedc9bc1" providerId="AD" clId="Web-{8EDEB907-22AC-592A-17C9-71F75E31DC76}" dt="2022-01-01T17:23:15.278" v="386"/>
          <ac:picMkLst>
            <pc:docMk/>
            <pc:sldMk cId="1413620109" sldId="280"/>
            <ac:picMk id="5" creationId="{6DCA94FD-2798-4A33-9262-DC8AA53306B5}"/>
          </ac:picMkLst>
        </pc:picChg>
        <pc:picChg chg="add mod ord">
          <ac:chgData name="Holm, Kristiina M" userId="S::kristiina.holm_helsinki.fi#ext#@sanoma.onmicrosoft.com::13ceec02-1602-438f-9a14-69c3fedc9bc1" providerId="AD" clId="Web-{8EDEB907-22AC-592A-17C9-71F75E31DC76}" dt="2022-01-01T17:23:53.966" v="395" actId="1076"/>
          <ac:picMkLst>
            <pc:docMk/>
            <pc:sldMk cId="1413620109" sldId="280"/>
            <ac:picMk id="7" creationId="{772FE505-6E45-41FE-A39E-5BFC28F19368}"/>
          </ac:picMkLst>
        </pc:picChg>
      </pc:sldChg>
    </pc:docChg>
  </pc:docChgLst>
  <pc:docChgLst>
    <pc:chgData name="Holm, Kristiina M" userId="S::kristiina.holm_helsinki.fi#ext#@sanoma.onmicrosoft.com::13ceec02-1602-438f-9a14-69c3fedc9bc1" providerId="AD" clId="Web-{E0D055B7-DF5C-A046-6727-ABE0F180C070}"/>
    <pc:docChg chg="addSld delSld modSld sldOrd">
      <pc:chgData name="Holm, Kristiina M" userId="S::kristiina.holm_helsinki.fi#ext#@sanoma.onmicrosoft.com::13ceec02-1602-438f-9a14-69c3fedc9bc1" providerId="AD" clId="Web-{E0D055B7-DF5C-A046-6727-ABE0F180C070}" dt="2022-01-01T18:29:11.630" v="798"/>
      <pc:docMkLst>
        <pc:docMk/>
      </pc:docMkLst>
      <pc:sldChg chg="ord">
        <pc:chgData name="Holm, Kristiina M" userId="S::kristiina.holm_helsinki.fi#ext#@sanoma.onmicrosoft.com::13ceec02-1602-438f-9a14-69c3fedc9bc1" providerId="AD" clId="Web-{E0D055B7-DF5C-A046-6727-ABE0F180C070}" dt="2022-01-01T17:26:09.296" v="22"/>
        <pc:sldMkLst>
          <pc:docMk/>
          <pc:sldMk cId="2176725611" sldId="274"/>
        </pc:sldMkLst>
      </pc:sldChg>
      <pc:sldChg chg="ord">
        <pc:chgData name="Holm, Kristiina M" userId="S::kristiina.holm_helsinki.fi#ext#@sanoma.onmicrosoft.com::13ceec02-1602-438f-9a14-69c3fedc9bc1" providerId="AD" clId="Web-{E0D055B7-DF5C-A046-6727-ABE0F180C070}" dt="2022-01-01T17:27:00.985" v="29"/>
        <pc:sldMkLst>
          <pc:docMk/>
          <pc:sldMk cId="1306317318" sldId="277"/>
        </pc:sldMkLst>
      </pc:sldChg>
      <pc:sldChg chg="modSp del">
        <pc:chgData name="Holm, Kristiina M" userId="S::kristiina.holm_helsinki.fi#ext#@sanoma.onmicrosoft.com::13ceec02-1602-438f-9a14-69c3fedc9bc1" providerId="AD" clId="Web-{E0D055B7-DF5C-A046-6727-ABE0F180C070}" dt="2022-01-01T18:21:40.058" v="757"/>
        <pc:sldMkLst>
          <pc:docMk/>
          <pc:sldMk cId="265808681" sldId="278"/>
        </pc:sldMkLst>
        <pc:spChg chg="mod">
          <ac:chgData name="Holm, Kristiina M" userId="S::kristiina.holm_helsinki.fi#ext#@sanoma.onmicrosoft.com::13ceec02-1602-438f-9a14-69c3fedc9bc1" providerId="AD" clId="Web-{E0D055B7-DF5C-A046-6727-ABE0F180C070}" dt="2022-01-01T17:32:44.260" v="350" actId="20577"/>
          <ac:spMkLst>
            <pc:docMk/>
            <pc:sldMk cId="265808681" sldId="278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E0D055B7-DF5C-A046-6727-ABE0F180C070}" dt="2022-01-01T17:37:59.113" v="499" actId="20577"/>
          <ac:spMkLst>
            <pc:docMk/>
            <pc:sldMk cId="265808681" sldId="278"/>
            <ac:spMk id="3" creationId="{852ED41E-AFA3-7E44-B34B-610010AA32E4}"/>
          </ac:spMkLst>
        </pc:spChg>
      </pc:sldChg>
      <pc:sldChg chg="addSp delSp modSp del ord">
        <pc:chgData name="Holm, Kristiina M" userId="S::kristiina.holm_helsinki.fi#ext#@sanoma.onmicrosoft.com::13ceec02-1602-438f-9a14-69c3fedc9bc1" providerId="AD" clId="Web-{E0D055B7-DF5C-A046-6727-ABE0F180C070}" dt="2022-01-01T17:26:14.749" v="24"/>
        <pc:sldMkLst>
          <pc:docMk/>
          <pc:sldMk cId="1413620109" sldId="280"/>
        </pc:sldMkLst>
        <pc:spChg chg="add mod">
          <ac:chgData name="Holm, Kristiina M" userId="S::kristiina.holm_helsinki.fi#ext#@sanoma.onmicrosoft.com::13ceec02-1602-438f-9a14-69c3fedc9bc1" providerId="AD" clId="Web-{E0D055B7-DF5C-A046-6727-ABE0F180C070}" dt="2022-01-01T17:24:39.622" v="10"/>
          <ac:spMkLst>
            <pc:docMk/>
            <pc:sldMk cId="1413620109" sldId="280"/>
            <ac:spMk id="3" creationId="{6DB688DB-9A5B-45C9-A19F-EC98D3E0579B}"/>
          </ac:spMkLst>
        </pc:spChg>
        <pc:picChg chg="del">
          <ac:chgData name="Holm, Kristiina M" userId="S::kristiina.holm_helsinki.fi#ext#@sanoma.onmicrosoft.com::13ceec02-1602-438f-9a14-69c3fedc9bc1" providerId="AD" clId="Web-{E0D055B7-DF5C-A046-6727-ABE0F180C070}" dt="2022-01-01T17:24:39.622" v="10"/>
          <ac:picMkLst>
            <pc:docMk/>
            <pc:sldMk cId="1413620109" sldId="280"/>
            <ac:picMk id="7" creationId="{772FE505-6E45-41FE-A39E-5BFC28F19368}"/>
          </ac:picMkLst>
        </pc:picChg>
      </pc:sldChg>
      <pc:sldChg chg="addSp delSp modSp new">
        <pc:chgData name="Holm, Kristiina M" userId="S::kristiina.holm_helsinki.fi#ext#@sanoma.onmicrosoft.com::13ceec02-1602-438f-9a14-69c3fedc9bc1" providerId="AD" clId="Web-{E0D055B7-DF5C-A046-6727-ABE0F180C070}" dt="2022-01-01T17:26:25.250" v="27" actId="1076"/>
        <pc:sldMkLst>
          <pc:docMk/>
          <pc:sldMk cId="3583108072" sldId="281"/>
        </pc:sldMkLst>
        <pc:spChg chg="mod">
          <ac:chgData name="Holm, Kristiina M" userId="S::kristiina.holm_helsinki.fi#ext#@sanoma.onmicrosoft.com::13ceec02-1602-438f-9a14-69c3fedc9bc1" providerId="AD" clId="Web-{E0D055B7-DF5C-A046-6727-ABE0F180C070}" dt="2022-01-01T17:24:58.372" v="15" actId="20577"/>
          <ac:spMkLst>
            <pc:docMk/>
            <pc:sldMk cId="3583108072" sldId="281"/>
            <ac:spMk id="2" creationId="{431F6ED2-FF38-40AB-91A7-6FCA6C109997}"/>
          </ac:spMkLst>
        </pc:spChg>
        <pc:spChg chg="del">
          <ac:chgData name="Holm, Kristiina M" userId="S::kristiina.holm_helsinki.fi#ext#@sanoma.onmicrosoft.com::13ceec02-1602-438f-9a14-69c3fedc9bc1" providerId="AD" clId="Web-{E0D055B7-DF5C-A046-6727-ABE0F180C070}" dt="2022-01-01T17:24:42.309" v="11"/>
          <ac:spMkLst>
            <pc:docMk/>
            <pc:sldMk cId="3583108072" sldId="281"/>
            <ac:spMk id="3" creationId="{2C58E195-C0D5-4D43-AF5F-CCB0C5312E33}"/>
          </ac:spMkLst>
        </pc:spChg>
        <pc:spChg chg="mod">
          <ac:chgData name="Holm, Kristiina M" userId="S::kristiina.holm_helsinki.fi#ext#@sanoma.onmicrosoft.com::13ceec02-1602-438f-9a14-69c3fedc9bc1" providerId="AD" clId="Web-{E0D055B7-DF5C-A046-6727-ABE0F180C070}" dt="2022-01-01T17:24:56.169" v="14" actId="1076"/>
          <ac:spMkLst>
            <pc:docMk/>
            <pc:sldMk cId="3583108072" sldId="281"/>
            <ac:spMk id="4" creationId="{E2A4CA97-CAF4-4BD0-BF7E-780F03F89464}"/>
          </ac:spMkLst>
        </pc:spChg>
        <pc:picChg chg="add mod ord modCrop">
          <ac:chgData name="Holm, Kristiina M" userId="S::kristiina.holm_helsinki.fi#ext#@sanoma.onmicrosoft.com::13ceec02-1602-438f-9a14-69c3fedc9bc1" providerId="AD" clId="Web-{E0D055B7-DF5C-A046-6727-ABE0F180C070}" dt="2022-01-01T17:26:25.250" v="27" actId="1076"/>
          <ac:picMkLst>
            <pc:docMk/>
            <pc:sldMk cId="3583108072" sldId="281"/>
            <ac:picMk id="5" creationId="{D3D25671-29AA-4A96-B5E4-6BD0298B4E0D}"/>
          </ac:picMkLst>
        </pc:picChg>
      </pc:sldChg>
      <pc:sldChg chg="add replId">
        <pc:chgData name="Holm, Kristiina M" userId="S::kristiina.holm_helsinki.fi#ext#@sanoma.onmicrosoft.com::13ceec02-1602-438f-9a14-69c3fedc9bc1" providerId="AD" clId="Web-{E0D055B7-DF5C-A046-6727-ABE0F180C070}" dt="2022-01-01T17:27:14.735" v="30"/>
        <pc:sldMkLst>
          <pc:docMk/>
          <pc:sldMk cId="468578272" sldId="282"/>
        </pc:sldMkLst>
      </pc:sldChg>
      <pc:sldChg chg="addSp delSp modSp add ord replId">
        <pc:chgData name="Holm, Kristiina M" userId="S::kristiina.holm_helsinki.fi#ext#@sanoma.onmicrosoft.com::13ceec02-1602-438f-9a14-69c3fedc9bc1" providerId="AD" clId="Web-{E0D055B7-DF5C-A046-6727-ABE0F180C070}" dt="2022-01-01T18:29:11.630" v="798"/>
        <pc:sldMkLst>
          <pc:docMk/>
          <pc:sldMk cId="4269276345" sldId="283"/>
        </pc:sldMkLst>
        <pc:spChg chg="mod">
          <ac:chgData name="Holm, Kristiina M" userId="S::kristiina.holm_helsinki.fi#ext#@sanoma.onmicrosoft.com::13ceec02-1602-438f-9a14-69c3fedc9bc1" providerId="AD" clId="Web-{E0D055B7-DF5C-A046-6727-ABE0F180C070}" dt="2022-01-01T17:38:11.972" v="505" actId="20577"/>
          <ac:spMkLst>
            <pc:docMk/>
            <pc:sldMk cId="4269276345" sldId="283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E0D055B7-DF5C-A046-6727-ABE0F180C070}" dt="2022-01-01T18:28:48.442" v="794" actId="20577"/>
          <ac:spMkLst>
            <pc:docMk/>
            <pc:sldMk cId="4269276345" sldId="283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E0D055B7-DF5C-A046-6727-ABE0F180C070}" dt="2022-01-01T18:29:07.426" v="797" actId="20577"/>
          <ac:spMkLst>
            <pc:docMk/>
            <pc:sldMk cId="4269276345" sldId="283"/>
            <ac:spMk id="4" creationId="{A8F48052-DD01-E94C-B6C8-DBA3C6F82C78}"/>
          </ac:spMkLst>
        </pc:spChg>
        <pc:picChg chg="add mod">
          <ac:chgData name="Holm, Kristiina M" userId="S::kristiina.holm_helsinki.fi#ext#@sanoma.onmicrosoft.com::13ceec02-1602-438f-9a14-69c3fedc9bc1" providerId="AD" clId="Web-{E0D055B7-DF5C-A046-6727-ABE0F180C070}" dt="2022-01-01T18:28:25.519" v="785" actId="1076"/>
          <ac:picMkLst>
            <pc:docMk/>
            <pc:sldMk cId="4269276345" sldId="283"/>
            <ac:picMk id="5" creationId="{A503C457-6975-46D7-B290-804CC89970DA}"/>
          </ac:picMkLst>
        </pc:picChg>
        <pc:picChg chg="del">
          <ac:chgData name="Holm, Kristiina M" userId="S::kristiina.holm_helsinki.fi#ext#@sanoma.onmicrosoft.com::13ceec02-1602-438f-9a14-69c3fedc9bc1" providerId="AD" clId="Web-{E0D055B7-DF5C-A046-6727-ABE0F180C070}" dt="2022-01-01T17:38:04.847" v="501"/>
          <ac:picMkLst>
            <pc:docMk/>
            <pc:sldMk cId="4269276345" sldId="283"/>
            <ac:picMk id="5" creationId="{DB329027-3971-4376-8883-5D5732673284}"/>
          </ac:picMkLst>
        </pc:picChg>
      </pc:sldChg>
      <pc:sldChg chg="modSp add replId">
        <pc:chgData name="Holm, Kristiina M" userId="S::kristiina.holm_helsinki.fi#ext#@sanoma.onmicrosoft.com::13ceec02-1602-438f-9a14-69c3fedc9bc1" providerId="AD" clId="Web-{E0D055B7-DF5C-A046-6727-ABE0F180C070}" dt="2022-01-01T18:22:35.794" v="760" actId="20577"/>
        <pc:sldMkLst>
          <pc:docMk/>
          <pc:sldMk cId="3637206942" sldId="284"/>
        </pc:sldMkLst>
        <pc:spChg chg="mod">
          <ac:chgData name="Holm, Kristiina M" userId="S::kristiina.holm_helsinki.fi#ext#@sanoma.onmicrosoft.com::13ceec02-1602-438f-9a14-69c3fedc9bc1" providerId="AD" clId="Web-{E0D055B7-DF5C-A046-6727-ABE0F180C070}" dt="2022-01-01T18:22:35.794" v="760" actId="20577"/>
          <ac:spMkLst>
            <pc:docMk/>
            <pc:sldMk cId="3637206942" sldId="284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E0D055B7-DF5C-A046-6727-ABE0F180C070}" dt="2022-01-01T18:22:33.215" v="759" actId="20577"/>
          <ac:spMkLst>
            <pc:docMk/>
            <pc:sldMk cId="3637206942" sldId="284"/>
            <ac:spMk id="3" creationId="{852ED41E-AFA3-7E44-B34B-610010AA32E4}"/>
          </ac:spMkLst>
        </pc:spChg>
      </pc:sldChg>
      <pc:sldChg chg="add replId">
        <pc:chgData name="Holm, Kristiina M" userId="S::kristiina.holm_helsinki.fi#ext#@sanoma.onmicrosoft.com::13ceec02-1602-438f-9a14-69c3fedc9bc1" providerId="AD" clId="Web-{E0D055B7-DF5C-A046-6727-ABE0F180C070}" dt="2022-01-01T18:22:39.012" v="761"/>
        <pc:sldMkLst>
          <pc:docMk/>
          <pc:sldMk cId="3294913433" sldId="285"/>
        </pc:sldMkLst>
      </pc:sldChg>
    </pc:docChg>
  </pc:docChgLst>
  <pc:docChgLst>
    <pc:chgData name="Holm, Kristiina M" userId="S::kristiina.holm_helsinki.fi#ext#@sanoma.onmicrosoft.com::13ceec02-1602-438f-9a14-69c3fedc9bc1" providerId="AD" clId="Web-{BF995798-3746-9EDE-350E-7C2EBC76B7B4}"/>
    <pc:docChg chg="addSld delSld modSld sldOrd">
      <pc:chgData name="Holm, Kristiina M" userId="S::kristiina.holm_helsinki.fi#ext#@sanoma.onmicrosoft.com::13ceec02-1602-438f-9a14-69c3fedc9bc1" providerId="AD" clId="Web-{BF995798-3746-9EDE-350E-7C2EBC76B7B4}" dt="2022-01-02T11:35:07.153" v="2163"/>
      <pc:docMkLst>
        <pc:docMk/>
      </pc:docMkLst>
      <pc:sldChg chg="modSp">
        <pc:chgData name="Holm, Kristiina M" userId="S::kristiina.holm_helsinki.fi#ext#@sanoma.onmicrosoft.com::13ceec02-1602-438f-9a14-69c3fedc9bc1" providerId="AD" clId="Web-{BF995798-3746-9EDE-350E-7C2EBC76B7B4}" dt="2022-01-02T11:01:56.127" v="1390" actId="20577"/>
        <pc:sldMkLst>
          <pc:docMk/>
          <pc:sldMk cId="2555081870" sldId="273"/>
        </pc:sldMkLst>
        <pc:spChg chg="mod">
          <ac:chgData name="Holm, Kristiina M" userId="S::kristiina.holm_helsinki.fi#ext#@sanoma.onmicrosoft.com::13ceec02-1602-438f-9a14-69c3fedc9bc1" providerId="AD" clId="Web-{BF995798-3746-9EDE-350E-7C2EBC76B7B4}" dt="2022-01-02T11:01:56.127" v="1390" actId="20577"/>
          <ac:spMkLst>
            <pc:docMk/>
            <pc:sldMk cId="2555081870" sldId="273"/>
            <ac:spMk id="3" creationId="{326DDE45-A503-5A45-A106-78A97ECA3897}"/>
          </ac:spMkLst>
        </pc:spChg>
      </pc:sldChg>
      <pc:sldChg chg="addSp delSp modSp mod ord setBg">
        <pc:chgData name="Holm, Kristiina M" userId="S::kristiina.holm_helsinki.fi#ext#@sanoma.onmicrosoft.com::13ceec02-1602-438f-9a14-69c3fedc9bc1" providerId="AD" clId="Web-{BF995798-3746-9EDE-350E-7C2EBC76B7B4}" dt="2022-01-02T09:57:51.785" v="1165" actId="20577"/>
        <pc:sldMkLst>
          <pc:docMk/>
          <pc:sldMk cId="2176725611" sldId="274"/>
        </pc:sldMkLst>
        <pc:spChg chg="mod">
          <ac:chgData name="Holm, Kristiina M" userId="S::kristiina.holm_helsinki.fi#ext#@sanoma.onmicrosoft.com::13ceec02-1602-438f-9a14-69c3fedc9bc1" providerId="AD" clId="Web-{BF995798-3746-9EDE-350E-7C2EBC76B7B4}" dt="2022-01-02T09:44:50.167" v="976"/>
          <ac:spMkLst>
            <pc:docMk/>
            <pc:sldMk cId="2176725611" sldId="274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BF995798-3746-9EDE-350E-7C2EBC76B7B4}" dt="2022-01-02T09:57:51.785" v="1165" actId="20577"/>
          <ac:spMkLst>
            <pc:docMk/>
            <pc:sldMk cId="2176725611" sldId="274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BF995798-3746-9EDE-350E-7C2EBC76B7B4}" dt="2022-01-02T09:55:49.876" v="1104" actId="1076"/>
          <ac:spMkLst>
            <pc:docMk/>
            <pc:sldMk cId="2176725611" sldId="274"/>
            <ac:spMk id="4" creationId="{A8F48052-DD01-E94C-B6C8-DBA3C6F82C78}"/>
          </ac:spMkLst>
        </pc:spChg>
        <pc:picChg chg="del mod">
          <ac:chgData name="Holm, Kristiina M" userId="S::kristiina.holm_helsinki.fi#ext#@sanoma.onmicrosoft.com::13ceec02-1602-438f-9a14-69c3fedc9bc1" providerId="AD" clId="Web-{BF995798-3746-9EDE-350E-7C2EBC76B7B4}" dt="2022-01-02T09:47:17.374" v="1041"/>
          <ac:picMkLst>
            <pc:docMk/>
            <pc:sldMk cId="2176725611" sldId="274"/>
            <ac:picMk id="5" creationId="{DB329027-3971-4376-8883-5D5732673284}"/>
          </ac:picMkLst>
        </pc:picChg>
        <pc:picChg chg="add mod">
          <ac:chgData name="Holm, Kristiina M" userId="S::kristiina.holm_helsinki.fi#ext#@sanoma.onmicrosoft.com::13ceec02-1602-438f-9a14-69c3fedc9bc1" providerId="AD" clId="Web-{BF995798-3746-9EDE-350E-7C2EBC76B7B4}" dt="2022-01-02T09:55:40.626" v="1101" actId="1076"/>
          <ac:picMkLst>
            <pc:docMk/>
            <pc:sldMk cId="2176725611" sldId="274"/>
            <ac:picMk id="6" creationId="{A1562948-FB89-4177-9C21-997B51DF8289}"/>
          </ac:picMkLst>
        </pc:picChg>
      </pc:sldChg>
      <pc:sldChg chg="addSp delSp modSp mod ord setBg">
        <pc:chgData name="Holm, Kristiina M" userId="S::kristiina.holm_helsinki.fi#ext#@sanoma.onmicrosoft.com::13ceec02-1602-438f-9a14-69c3fedc9bc1" providerId="AD" clId="Web-{BF995798-3746-9EDE-350E-7C2EBC76B7B4}" dt="2022-01-02T09:40:42.521" v="886"/>
        <pc:sldMkLst>
          <pc:docMk/>
          <pc:sldMk cId="4005425183" sldId="276"/>
        </pc:sldMkLst>
        <pc:spChg chg="mod">
          <ac:chgData name="Holm, Kristiina M" userId="S::kristiina.holm_helsinki.fi#ext#@sanoma.onmicrosoft.com::13ceec02-1602-438f-9a14-69c3fedc9bc1" providerId="AD" clId="Web-{BF995798-3746-9EDE-350E-7C2EBC76B7B4}" dt="2022-01-02T09:40:42.521" v="886"/>
          <ac:spMkLst>
            <pc:docMk/>
            <pc:sldMk cId="4005425183" sldId="276"/>
            <ac:spMk id="2" creationId="{2FC8E8E0-C9B0-6147-A985-0C2384FA1824}"/>
          </ac:spMkLst>
        </pc:spChg>
        <pc:spChg chg="mod ord">
          <ac:chgData name="Holm, Kristiina M" userId="S::kristiina.holm_helsinki.fi#ext#@sanoma.onmicrosoft.com::13ceec02-1602-438f-9a14-69c3fedc9bc1" providerId="AD" clId="Web-{BF995798-3746-9EDE-350E-7C2EBC76B7B4}" dt="2022-01-02T09:40:42.521" v="886"/>
          <ac:spMkLst>
            <pc:docMk/>
            <pc:sldMk cId="4005425183" sldId="276"/>
            <ac:spMk id="4" creationId="{DBC069A6-26FE-404D-A0B2-F8A48E5CBD76}"/>
          </ac:spMkLst>
        </pc:spChg>
        <pc:spChg chg="add del mod">
          <ac:chgData name="Holm, Kristiina M" userId="S::kristiina.holm_helsinki.fi#ext#@sanoma.onmicrosoft.com::13ceec02-1602-438f-9a14-69c3fedc9bc1" providerId="AD" clId="Web-{BF995798-3746-9EDE-350E-7C2EBC76B7B4}" dt="2022-01-02T09:40:20.427" v="877"/>
          <ac:spMkLst>
            <pc:docMk/>
            <pc:sldMk cId="4005425183" sldId="276"/>
            <ac:spMk id="6" creationId="{98BDBF16-E62C-4999-8EE0-7AF9C85266FF}"/>
          </ac:spMkLst>
        </pc:spChg>
        <pc:spChg chg="add">
          <ac:chgData name="Holm, Kristiina M" userId="S::kristiina.holm_helsinki.fi#ext#@sanoma.onmicrosoft.com::13ceec02-1602-438f-9a14-69c3fedc9bc1" providerId="AD" clId="Web-{BF995798-3746-9EDE-350E-7C2EBC76B7B4}" dt="2022-01-02T09:40:42.521" v="886"/>
          <ac:spMkLst>
            <pc:docMk/>
            <pc:sldMk cId="4005425183" sldId="276"/>
            <ac:spMk id="9" creationId="{3A8EC506-B1DA-46A1-B44D-774E68468E13}"/>
          </ac:spMkLst>
        </pc:spChg>
        <pc:spChg chg="add">
          <ac:chgData name="Holm, Kristiina M" userId="S::kristiina.holm_helsinki.fi#ext#@sanoma.onmicrosoft.com::13ceec02-1602-438f-9a14-69c3fedc9bc1" providerId="AD" clId="Web-{BF995798-3746-9EDE-350E-7C2EBC76B7B4}" dt="2022-01-02T09:40:42.521" v="886"/>
          <ac:spMkLst>
            <pc:docMk/>
            <pc:sldMk cId="4005425183" sldId="276"/>
            <ac:spMk id="11" creationId="{BFF30785-305E-45D7-984F-5AA93D3CA561}"/>
          </ac:spMkLst>
        </pc:spChg>
        <pc:spChg chg="add">
          <ac:chgData name="Holm, Kristiina M" userId="S::kristiina.holm_helsinki.fi#ext#@sanoma.onmicrosoft.com::13ceec02-1602-438f-9a14-69c3fedc9bc1" providerId="AD" clId="Web-{BF995798-3746-9EDE-350E-7C2EBC76B7B4}" dt="2022-01-02T09:40:42.521" v="886"/>
          <ac:spMkLst>
            <pc:docMk/>
            <pc:sldMk cId="4005425183" sldId="276"/>
            <ac:spMk id="15" creationId="{CA73784B-AC76-4BAD-93AF-C72D0EDFD715}"/>
          </ac:spMkLst>
        </pc:spChg>
        <pc:picChg chg="add mod">
          <ac:chgData name="Holm, Kristiina M" userId="S::kristiina.holm_helsinki.fi#ext#@sanoma.onmicrosoft.com::13ceec02-1602-438f-9a14-69c3fedc9bc1" providerId="AD" clId="Web-{BF995798-3746-9EDE-350E-7C2EBC76B7B4}" dt="2022-01-02T09:40:42.521" v="886"/>
          <ac:picMkLst>
            <pc:docMk/>
            <pc:sldMk cId="4005425183" sldId="276"/>
            <ac:picMk id="3" creationId="{96C34E81-61B7-41CA-8147-F7B3F27650ED}"/>
          </ac:picMkLst>
        </pc:picChg>
        <pc:picChg chg="del">
          <ac:chgData name="Holm, Kristiina M" userId="S::kristiina.holm_helsinki.fi#ext#@sanoma.onmicrosoft.com::13ceec02-1602-438f-9a14-69c3fedc9bc1" providerId="AD" clId="Web-{BF995798-3746-9EDE-350E-7C2EBC76B7B4}" dt="2022-01-02T09:40:11.926" v="876"/>
          <ac:picMkLst>
            <pc:docMk/>
            <pc:sldMk cId="4005425183" sldId="276"/>
            <ac:picMk id="2050" creationId="{D0026CEE-41D3-2147-A87D-5F2FE96B9353}"/>
          </ac:picMkLst>
        </pc:picChg>
        <pc:cxnChg chg="add">
          <ac:chgData name="Holm, Kristiina M" userId="S::kristiina.holm_helsinki.fi#ext#@sanoma.onmicrosoft.com::13ceec02-1602-438f-9a14-69c3fedc9bc1" providerId="AD" clId="Web-{BF995798-3746-9EDE-350E-7C2EBC76B7B4}" dt="2022-01-02T09:40:42.521" v="886"/>
          <ac:cxnSpMkLst>
            <pc:docMk/>
            <pc:sldMk cId="4005425183" sldId="276"/>
            <ac:cxnSpMk id="13" creationId="{15E01FA5-D766-43CA-A83D-E7CF3F04E96F}"/>
          </ac:cxnSpMkLst>
        </pc:cxnChg>
        <pc:cxnChg chg="add">
          <ac:chgData name="Holm, Kristiina M" userId="S::kristiina.holm_helsinki.fi#ext#@sanoma.onmicrosoft.com::13ceec02-1602-438f-9a14-69c3fedc9bc1" providerId="AD" clId="Web-{BF995798-3746-9EDE-350E-7C2EBC76B7B4}" dt="2022-01-02T09:40:42.521" v="886"/>
          <ac:cxnSpMkLst>
            <pc:docMk/>
            <pc:sldMk cId="4005425183" sldId="276"/>
            <ac:cxnSpMk id="17" creationId="{811DCF04-0C7C-44FC-8246-FC8D736B1A71}"/>
          </ac:cxnSpMkLst>
        </pc:cxnChg>
      </pc:sldChg>
      <pc:sldChg chg="addSp delSp modSp">
        <pc:chgData name="Holm, Kristiina M" userId="S::kristiina.holm_helsinki.fi#ext#@sanoma.onmicrosoft.com::13ceec02-1602-438f-9a14-69c3fedc9bc1" providerId="AD" clId="Web-{BF995798-3746-9EDE-350E-7C2EBC76B7B4}" dt="2022-01-02T11:04:53.506" v="1409" actId="1076"/>
        <pc:sldMkLst>
          <pc:docMk/>
          <pc:sldMk cId="887286990" sldId="279"/>
        </pc:sldMkLst>
        <pc:spChg chg="mod">
          <ac:chgData name="Holm, Kristiina M" userId="S::kristiina.holm_helsinki.fi#ext#@sanoma.onmicrosoft.com::13ceec02-1602-438f-9a14-69c3fedc9bc1" providerId="AD" clId="Web-{BF995798-3746-9EDE-350E-7C2EBC76B7B4}" dt="2022-01-02T09:07:28.324" v="437" actId="1076"/>
          <ac:spMkLst>
            <pc:docMk/>
            <pc:sldMk cId="887286990" sldId="279"/>
            <ac:spMk id="3" creationId="{76DC42A3-6A2C-4A54-A1BE-9DDE02CEB45C}"/>
          </ac:spMkLst>
        </pc:spChg>
        <pc:spChg chg="mod">
          <ac:chgData name="Holm, Kristiina M" userId="S::kristiina.holm_helsinki.fi#ext#@sanoma.onmicrosoft.com::13ceec02-1602-438f-9a14-69c3fedc9bc1" providerId="AD" clId="Web-{BF995798-3746-9EDE-350E-7C2EBC76B7B4}" dt="2022-01-02T09:05:21.415" v="361" actId="20577"/>
          <ac:spMkLst>
            <pc:docMk/>
            <pc:sldMk cId="887286990" sldId="279"/>
            <ac:spMk id="6" creationId="{F283D474-9702-4A4E-B30F-CB7C1ABD7BE8}"/>
          </ac:spMkLst>
        </pc:spChg>
        <pc:spChg chg="del mod">
          <ac:chgData name="Holm, Kristiina M" userId="S::kristiina.holm_helsinki.fi#ext#@sanoma.onmicrosoft.com::13ceec02-1602-438f-9a14-69c3fedc9bc1" providerId="AD" clId="Web-{BF995798-3746-9EDE-350E-7C2EBC76B7B4}" dt="2022-01-02T09:07:52.871" v="445"/>
          <ac:spMkLst>
            <pc:docMk/>
            <pc:sldMk cId="887286990" sldId="279"/>
            <ac:spMk id="9" creationId="{E4EC3801-ED31-4FF7-B1E5-456778BC6E57}"/>
          </ac:spMkLst>
        </pc:spChg>
        <pc:spChg chg="add mod">
          <ac:chgData name="Holm, Kristiina M" userId="S::kristiina.holm_helsinki.fi#ext#@sanoma.onmicrosoft.com::13ceec02-1602-438f-9a14-69c3fedc9bc1" providerId="AD" clId="Web-{BF995798-3746-9EDE-350E-7C2EBC76B7B4}" dt="2022-01-02T09:06:52.104" v="433" actId="14100"/>
          <ac:spMkLst>
            <pc:docMk/>
            <pc:sldMk cId="887286990" sldId="279"/>
            <ac:spMk id="12" creationId="{1EBE9D34-6808-4A59-A449-5C42F4545492}"/>
          </ac:spMkLst>
        </pc:spChg>
        <pc:spChg chg="add mod">
          <ac:chgData name="Holm, Kristiina M" userId="S::kristiina.holm_helsinki.fi#ext#@sanoma.onmicrosoft.com::13ceec02-1602-438f-9a14-69c3fedc9bc1" providerId="AD" clId="Web-{BF995798-3746-9EDE-350E-7C2EBC76B7B4}" dt="2022-01-02T11:04:53.506" v="1409" actId="1076"/>
          <ac:spMkLst>
            <pc:docMk/>
            <pc:sldMk cId="887286990" sldId="279"/>
            <ac:spMk id="13" creationId="{42397579-FA53-4080-AABA-A516CA8EA820}"/>
          </ac:spMkLst>
        </pc:spChg>
        <pc:picChg chg="mod">
          <ac:chgData name="Holm, Kristiina M" userId="S::kristiina.holm_helsinki.fi#ext#@sanoma.onmicrosoft.com::13ceec02-1602-438f-9a14-69c3fedc9bc1" providerId="AD" clId="Web-{BF995798-3746-9EDE-350E-7C2EBC76B7B4}" dt="2022-01-02T09:10:28.813" v="507" actId="14100"/>
          <ac:picMkLst>
            <pc:docMk/>
            <pc:sldMk cId="887286990" sldId="279"/>
            <ac:picMk id="5" creationId="{6DCA94FD-2798-4A33-9262-DC8AA53306B5}"/>
          </ac:picMkLst>
        </pc:picChg>
        <pc:cxnChg chg="mod">
          <ac:chgData name="Holm, Kristiina M" userId="S::kristiina.holm_helsinki.fi#ext#@sanoma.onmicrosoft.com::13ceec02-1602-438f-9a14-69c3fedc9bc1" providerId="AD" clId="Web-{BF995798-3746-9EDE-350E-7C2EBC76B7B4}" dt="2022-01-02T09:06:57.229" v="434" actId="14100"/>
          <ac:cxnSpMkLst>
            <pc:docMk/>
            <pc:sldMk cId="887286990" sldId="279"/>
            <ac:cxnSpMk id="7" creationId="{51C4F245-7E2F-4335-9455-6F1362905FB0}"/>
          </ac:cxnSpMkLst>
        </pc:cxnChg>
        <pc:cxnChg chg="mod">
          <ac:chgData name="Holm, Kristiina M" userId="S::kristiina.holm_helsinki.fi#ext#@sanoma.onmicrosoft.com::13ceec02-1602-438f-9a14-69c3fedc9bc1" providerId="AD" clId="Web-{BF995798-3746-9EDE-350E-7C2EBC76B7B4}" dt="2022-01-02T09:07:05.167" v="435" actId="14100"/>
          <ac:cxnSpMkLst>
            <pc:docMk/>
            <pc:sldMk cId="887286990" sldId="279"/>
            <ac:cxnSpMk id="8" creationId="{E2A16194-6223-42FE-8D69-1FC360C92393}"/>
          </ac:cxnSpMkLst>
        </pc:cxnChg>
        <pc:cxnChg chg="add mod">
          <ac:chgData name="Holm, Kristiina M" userId="S::kristiina.holm_helsinki.fi#ext#@sanoma.onmicrosoft.com::13ceec02-1602-438f-9a14-69c3fedc9bc1" providerId="AD" clId="Web-{BF995798-3746-9EDE-350E-7C2EBC76B7B4}" dt="2022-01-02T09:03:59.397" v="341"/>
          <ac:cxnSpMkLst>
            <pc:docMk/>
            <pc:sldMk cId="887286990" sldId="279"/>
            <ac:cxnSpMk id="10" creationId="{7C6C4177-61CC-48F8-87FD-0D231341C628}"/>
          </ac:cxnSpMkLst>
        </pc:cxnChg>
        <pc:cxnChg chg="add mod">
          <ac:chgData name="Holm, Kristiina M" userId="S::kristiina.holm_helsinki.fi#ext#@sanoma.onmicrosoft.com::13ceec02-1602-438f-9a14-69c3fedc9bc1" providerId="AD" clId="Web-{BF995798-3746-9EDE-350E-7C2EBC76B7B4}" dt="2022-01-02T09:10:24.453" v="506" actId="14100"/>
          <ac:cxnSpMkLst>
            <pc:docMk/>
            <pc:sldMk cId="887286990" sldId="279"/>
            <ac:cxnSpMk id="11" creationId="{6CFF3292-5E4E-44DD-B3F4-5A01B8B5BA9D}"/>
          </ac:cxnSpMkLst>
        </pc:cxnChg>
      </pc:sldChg>
      <pc:sldChg chg="del">
        <pc:chgData name="Holm, Kristiina M" userId="S::kristiina.holm_helsinki.fi#ext#@sanoma.onmicrosoft.com::13ceec02-1602-438f-9a14-69c3fedc9bc1" providerId="AD" clId="Web-{BF995798-3746-9EDE-350E-7C2EBC76B7B4}" dt="2022-01-02T11:18:38.088" v="1716"/>
        <pc:sldMkLst>
          <pc:docMk/>
          <pc:sldMk cId="468578272" sldId="282"/>
        </pc:sldMkLst>
      </pc:sldChg>
      <pc:sldChg chg="addSp delSp modSp mod setBg">
        <pc:chgData name="Holm, Kristiina M" userId="S::kristiina.holm_helsinki.fi#ext#@sanoma.onmicrosoft.com::13ceec02-1602-438f-9a14-69c3fedc9bc1" providerId="AD" clId="Web-{BF995798-3746-9EDE-350E-7C2EBC76B7B4}" dt="2022-01-02T11:29:49.124" v="2055" actId="1076"/>
        <pc:sldMkLst>
          <pc:docMk/>
          <pc:sldMk cId="4269276345" sldId="283"/>
        </pc:sldMkLst>
        <pc:spChg chg="mod">
          <ac:chgData name="Holm, Kristiina M" userId="S::kristiina.holm_helsinki.fi#ext#@sanoma.onmicrosoft.com::13ceec02-1602-438f-9a14-69c3fedc9bc1" providerId="AD" clId="Web-{BF995798-3746-9EDE-350E-7C2EBC76B7B4}" dt="2022-01-02T11:29:44.874" v="2054" actId="14100"/>
          <ac:spMkLst>
            <pc:docMk/>
            <pc:sldMk cId="4269276345" sldId="283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BF995798-3746-9EDE-350E-7C2EBC76B7B4}" dt="2022-01-02T11:29:32.015" v="2052" actId="20577"/>
          <ac:spMkLst>
            <pc:docMk/>
            <pc:sldMk cId="4269276345" sldId="283"/>
            <ac:spMk id="3" creationId="{852ED41E-AFA3-7E44-B34B-610010AA32E4}"/>
          </ac:spMkLst>
        </pc:spChg>
        <pc:spChg chg="mod ord">
          <ac:chgData name="Holm, Kristiina M" userId="S::kristiina.holm_helsinki.fi#ext#@sanoma.onmicrosoft.com::13ceec02-1602-438f-9a14-69c3fedc9bc1" providerId="AD" clId="Web-{BF995798-3746-9EDE-350E-7C2EBC76B7B4}" dt="2022-01-02T09:31:09.350" v="703" actId="1076"/>
          <ac:spMkLst>
            <pc:docMk/>
            <pc:sldMk cId="4269276345" sldId="283"/>
            <ac:spMk id="4" creationId="{A8F48052-DD01-E94C-B6C8-DBA3C6F82C78}"/>
          </ac:spMkLst>
        </pc:spChg>
        <pc:picChg chg="del mod">
          <ac:chgData name="Holm, Kristiina M" userId="S::kristiina.holm_helsinki.fi#ext#@sanoma.onmicrosoft.com::13ceec02-1602-438f-9a14-69c3fedc9bc1" providerId="AD" clId="Web-{BF995798-3746-9EDE-350E-7C2EBC76B7B4}" dt="2022-01-02T09:16:07.369" v="582"/>
          <ac:picMkLst>
            <pc:docMk/>
            <pc:sldMk cId="4269276345" sldId="283"/>
            <ac:picMk id="5" creationId="{A503C457-6975-46D7-B290-804CC89970DA}"/>
          </ac:picMkLst>
        </pc:picChg>
        <pc:picChg chg="add mod">
          <ac:chgData name="Holm, Kristiina M" userId="S::kristiina.holm_helsinki.fi#ext#@sanoma.onmicrosoft.com::13ceec02-1602-438f-9a14-69c3fedc9bc1" providerId="AD" clId="Web-{BF995798-3746-9EDE-350E-7C2EBC76B7B4}" dt="2022-01-02T11:29:49.124" v="2055" actId="1076"/>
          <ac:picMkLst>
            <pc:docMk/>
            <pc:sldMk cId="4269276345" sldId="283"/>
            <ac:picMk id="6" creationId="{C34742C1-8423-4F9F-BC90-8913E69FB084}"/>
          </ac:picMkLst>
        </pc:picChg>
      </pc:sldChg>
      <pc:sldChg chg="addSp modSp mod ord setBg">
        <pc:chgData name="Holm, Kristiina M" userId="S::kristiina.holm_helsinki.fi#ext#@sanoma.onmicrosoft.com::13ceec02-1602-438f-9a14-69c3fedc9bc1" providerId="AD" clId="Web-{BF995798-3746-9EDE-350E-7C2EBC76B7B4}" dt="2022-01-02T11:25:12.472" v="1900" actId="1076"/>
        <pc:sldMkLst>
          <pc:docMk/>
          <pc:sldMk cId="3637206942" sldId="284"/>
        </pc:sldMkLst>
        <pc:spChg chg="mod">
          <ac:chgData name="Holm, Kristiina M" userId="S::kristiina.holm_helsinki.fi#ext#@sanoma.onmicrosoft.com::13ceec02-1602-438f-9a14-69c3fedc9bc1" providerId="AD" clId="Web-{BF995798-3746-9EDE-350E-7C2EBC76B7B4}" dt="2022-01-02T11:12:35.267" v="1492"/>
          <ac:spMkLst>
            <pc:docMk/>
            <pc:sldMk cId="3637206942" sldId="284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BF995798-3746-9EDE-350E-7C2EBC76B7B4}" dt="2022-01-02T11:25:12.472" v="1900" actId="1076"/>
          <ac:spMkLst>
            <pc:docMk/>
            <pc:sldMk cId="3637206942" sldId="284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BF995798-3746-9EDE-350E-7C2EBC76B7B4}" dt="2022-01-02T11:12:40.470" v="1493" actId="1076"/>
          <ac:spMkLst>
            <pc:docMk/>
            <pc:sldMk cId="3637206942" sldId="284"/>
            <ac:spMk id="4" creationId="{A8F48052-DD01-E94C-B6C8-DBA3C6F82C78}"/>
          </ac:spMkLst>
        </pc:spChg>
        <pc:picChg chg="add mod">
          <ac:chgData name="Holm, Kristiina M" userId="S::kristiina.holm_helsinki.fi#ext#@sanoma.onmicrosoft.com::13ceec02-1602-438f-9a14-69c3fedc9bc1" providerId="AD" clId="Web-{BF995798-3746-9EDE-350E-7C2EBC76B7B4}" dt="2022-01-02T11:12:35.267" v="1492"/>
          <ac:picMkLst>
            <pc:docMk/>
            <pc:sldMk cId="3637206942" sldId="284"/>
            <ac:picMk id="5" creationId="{63D1E270-B231-468B-A038-0B8BA7163143}"/>
          </ac:picMkLst>
        </pc:picChg>
      </pc:sldChg>
      <pc:sldChg chg="addSp delSp modSp ord">
        <pc:chgData name="Holm, Kristiina M" userId="S::kristiina.holm_helsinki.fi#ext#@sanoma.onmicrosoft.com::13ceec02-1602-438f-9a14-69c3fedc9bc1" providerId="AD" clId="Web-{BF995798-3746-9EDE-350E-7C2EBC76B7B4}" dt="2022-01-02T10:08:02.637" v="1373"/>
        <pc:sldMkLst>
          <pc:docMk/>
          <pc:sldMk cId="3294913433" sldId="285"/>
        </pc:sldMkLst>
        <pc:spChg chg="del">
          <ac:chgData name="Holm, Kristiina M" userId="S::kristiina.holm_helsinki.fi#ext#@sanoma.onmicrosoft.com::13ceec02-1602-438f-9a14-69c3fedc9bc1" providerId="AD" clId="Web-{BF995798-3746-9EDE-350E-7C2EBC76B7B4}" dt="2022-01-02T10:07:50.356" v="1369"/>
          <ac:spMkLst>
            <pc:docMk/>
            <pc:sldMk cId="3294913433" sldId="285"/>
            <ac:spMk id="2" creationId="{313E3C91-84B1-0F47-B458-2BD07DE19E9B}"/>
          </ac:spMkLst>
        </pc:spChg>
        <pc:spChg chg="del">
          <ac:chgData name="Holm, Kristiina M" userId="S::kristiina.holm_helsinki.fi#ext#@sanoma.onmicrosoft.com::13ceec02-1602-438f-9a14-69c3fedc9bc1" providerId="AD" clId="Web-{BF995798-3746-9EDE-350E-7C2EBC76B7B4}" dt="2022-01-02T10:07:43.465" v="1368"/>
          <ac:spMkLst>
            <pc:docMk/>
            <pc:sldMk cId="3294913433" sldId="285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BF995798-3746-9EDE-350E-7C2EBC76B7B4}" dt="2022-01-02T10:07:58.684" v="1372" actId="20577"/>
          <ac:spMkLst>
            <pc:docMk/>
            <pc:sldMk cId="3294913433" sldId="285"/>
            <ac:spMk id="4" creationId="{A8F48052-DD01-E94C-B6C8-DBA3C6F82C78}"/>
          </ac:spMkLst>
        </pc:spChg>
        <pc:picChg chg="add mod ord">
          <ac:chgData name="Holm, Kristiina M" userId="S::kristiina.holm_helsinki.fi#ext#@sanoma.onmicrosoft.com::13ceec02-1602-438f-9a14-69c3fedc9bc1" providerId="AD" clId="Web-{BF995798-3746-9EDE-350E-7C2EBC76B7B4}" dt="2022-01-02T10:07:53.903" v="1371" actId="1076"/>
          <ac:picMkLst>
            <pc:docMk/>
            <pc:sldMk cId="3294913433" sldId="285"/>
            <ac:picMk id="5" creationId="{D1B16BCB-3EAD-464F-AB72-89C387E60E8D}"/>
          </ac:picMkLst>
        </pc:picChg>
      </pc:sldChg>
      <pc:sldChg chg="del">
        <pc:chgData name="Holm, Kristiina M" userId="S::kristiina.holm_helsinki.fi#ext#@sanoma.onmicrosoft.com::13ceec02-1602-438f-9a14-69c3fedc9bc1" providerId="AD" clId="Web-{BF995798-3746-9EDE-350E-7C2EBC76B7B4}" dt="2022-01-02T11:06:43.962" v="1418"/>
        <pc:sldMkLst>
          <pc:docMk/>
          <pc:sldMk cId="191083437" sldId="286"/>
        </pc:sldMkLst>
      </pc:sldChg>
      <pc:sldChg chg="modSp">
        <pc:chgData name="Holm, Kristiina M" userId="S::kristiina.holm_helsinki.fi#ext#@sanoma.onmicrosoft.com::13ceec02-1602-438f-9a14-69c3fedc9bc1" providerId="AD" clId="Web-{BF995798-3746-9EDE-350E-7C2EBC76B7B4}" dt="2022-01-02T09:18:07.262" v="662" actId="20577"/>
        <pc:sldMkLst>
          <pc:docMk/>
          <pc:sldMk cId="3841291953" sldId="287"/>
        </pc:sldMkLst>
        <pc:spChg chg="mod">
          <ac:chgData name="Holm, Kristiina M" userId="S::kristiina.holm_helsinki.fi#ext#@sanoma.onmicrosoft.com::13ceec02-1602-438f-9a14-69c3fedc9bc1" providerId="AD" clId="Web-{BF995798-3746-9EDE-350E-7C2EBC76B7B4}" dt="2022-01-02T09:18:07.262" v="662" actId="20577"/>
          <ac:spMkLst>
            <pc:docMk/>
            <pc:sldMk cId="3841291953" sldId="287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BF995798-3746-9EDE-350E-7C2EBC76B7B4}" dt="2022-01-02T08:41:48.151" v="74" actId="1076"/>
          <ac:spMkLst>
            <pc:docMk/>
            <pc:sldMk cId="3841291953" sldId="287"/>
            <ac:spMk id="4" creationId="{A8F48052-DD01-E94C-B6C8-DBA3C6F82C78}"/>
          </ac:spMkLst>
        </pc:spChg>
        <pc:picChg chg="mod">
          <ac:chgData name="Holm, Kristiina M" userId="S::kristiina.holm_helsinki.fi#ext#@sanoma.onmicrosoft.com::13ceec02-1602-438f-9a14-69c3fedc9bc1" providerId="AD" clId="Web-{BF995798-3746-9EDE-350E-7C2EBC76B7B4}" dt="2022-01-02T08:44:54.586" v="95" actId="1076"/>
          <ac:picMkLst>
            <pc:docMk/>
            <pc:sldMk cId="3841291953" sldId="287"/>
            <ac:picMk id="6" creationId="{A694262F-2107-415C-A9EB-3D0DA0463C62}"/>
          </ac:picMkLst>
        </pc:picChg>
        <pc:picChg chg="mod">
          <ac:chgData name="Holm, Kristiina M" userId="S::kristiina.holm_helsinki.fi#ext#@sanoma.onmicrosoft.com::13ceec02-1602-438f-9a14-69c3fedc9bc1" providerId="AD" clId="Web-{BF995798-3746-9EDE-350E-7C2EBC76B7B4}" dt="2022-01-02T08:44:43.820" v="91" actId="14100"/>
          <ac:picMkLst>
            <pc:docMk/>
            <pc:sldMk cId="3841291953" sldId="287"/>
            <ac:picMk id="7" creationId="{538285AC-FE82-4069-A702-018850FDE5DF}"/>
          </ac:picMkLst>
        </pc:picChg>
      </pc:sldChg>
      <pc:sldChg chg="add del replId">
        <pc:chgData name="Holm, Kristiina M" userId="S::kristiina.holm_helsinki.fi#ext#@sanoma.onmicrosoft.com::13ceec02-1602-438f-9a14-69c3fedc9bc1" providerId="AD" clId="Web-{BF995798-3746-9EDE-350E-7C2EBC76B7B4}" dt="2022-01-02T11:35:07.153" v="2163"/>
        <pc:sldMkLst>
          <pc:docMk/>
          <pc:sldMk cId="1303722415" sldId="288"/>
        </pc:sldMkLst>
      </pc:sldChg>
      <pc:sldChg chg="modSp new del">
        <pc:chgData name="Holm, Kristiina M" userId="S::kristiina.holm_helsinki.fi#ext#@sanoma.onmicrosoft.com::13ceec02-1602-438f-9a14-69c3fedc9bc1" providerId="AD" clId="Web-{BF995798-3746-9EDE-350E-7C2EBC76B7B4}" dt="2022-01-02T09:39:37.738" v="871"/>
        <pc:sldMkLst>
          <pc:docMk/>
          <pc:sldMk cId="3627074824" sldId="288"/>
        </pc:sldMkLst>
        <pc:spChg chg="mod">
          <ac:chgData name="Holm, Kristiina M" userId="S::kristiina.holm_helsinki.fi#ext#@sanoma.onmicrosoft.com::13ceec02-1602-438f-9a14-69c3fedc9bc1" providerId="AD" clId="Web-{BF995798-3746-9EDE-350E-7C2EBC76B7B4}" dt="2022-01-02T09:32:37.962" v="741" actId="20577"/>
          <ac:spMkLst>
            <pc:docMk/>
            <pc:sldMk cId="3627074824" sldId="288"/>
            <ac:spMk id="3" creationId="{97A78800-4F6C-44CD-A327-406F32F83C2A}"/>
          </ac:spMkLst>
        </pc:spChg>
      </pc:sldChg>
      <pc:sldChg chg="modSp add replId">
        <pc:chgData name="Holm, Kristiina M" userId="S::kristiina.holm_helsinki.fi#ext#@sanoma.onmicrosoft.com::13ceec02-1602-438f-9a14-69c3fedc9bc1" providerId="AD" clId="Web-{BF995798-3746-9EDE-350E-7C2EBC76B7B4}" dt="2022-01-02T11:07:13.713" v="1420" actId="1076"/>
        <pc:sldMkLst>
          <pc:docMk/>
          <pc:sldMk cId="278551772" sldId="289"/>
        </pc:sldMkLst>
        <pc:spChg chg="mod">
          <ac:chgData name="Holm, Kristiina M" userId="S::kristiina.holm_helsinki.fi#ext#@sanoma.onmicrosoft.com::13ceec02-1602-438f-9a14-69c3fedc9bc1" providerId="AD" clId="Web-{BF995798-3746-9EDE-350E-7C2EBC76B7B4}" dt="2022-01-02T10:00:44.383" v="1236" actId="20577"/>
          <ac:spMkLst>
            <pc:docMk/>
            <pc:sldMk cId="278551772" sldId="289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BF995798-3746-9EDE-350E-7C2EBC76B7B4}" dt="2022-01-02T11:07:13.713" v="1420" actId="1076"/>
          <ac:spMkLst>
            <pc:docMk/>
            <pc:sldMk cId="278551772" sldId="289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BF995798-3746-9EDE-350E-7C2EBC76B7B4}" dt="2022-01-02T10:03:24.830" v="1299" actId="1076"/>
          <ac:spMkLst>
            <pc:docMk/>
            <pc:sldMk cId="278551772" sldId="289"/>
            <ac:spMk id="4" creationId="{A8F48052-DD01-E94C-B6C8-DBA3C6F82C78}"/>
          </ac:spMkLst>
        </pc:spChg>
        <pc:picChg chg="mod ord">
          <ac:chgData name="Holm, Kristiina M" userId="S::kristiina.holm_helsinki.fi#ext#@sanoma.onmicrosoft.com::13ceec02-1602-438f-9a14-69c3fedc9bc1" providerId="AD" clId="Web-{BF995798-3746-9EDE-350E-7C2EBC76B7B4}" dt="2022-01-02T11:07:10.994" v="1419" actId="1076"/>
          <ac:picMkLst>
            <pc:docMk/>
            <pc:sldMk cId="278551772" sldId="289"/>
            <ac:picMk id="5" creationId="{DB329027-3971-4376-8883-5D5732673284}"/>
          </ac:picMkLst>
        </pc:picChg>
      </pc:sldChg>
      <pc:sldChg chg="addSp delSp modSp new mod setBg">
        <pc:chgData name="Holm, Kristiina M" userId="S::kristiina.holm_helsinki.fi#ext#@sanoma.onmicrosoft.com::13ceec02-1602-438f-9a14-69c3fedc9bc1" providerId="AD" clId="Web-{BF995798-3746-9EDE-350E-7C2EBC76B7B4}" dt="2022-01-02T11:05:34.976" v="1417"/>
        <pc:sldMkLst>
          <pc:docMk/>
          <pc:sldMk cId="3852392574" sldId="290"/>
        </pc:sldMkLst>
        <pc:spChg chg="del">
          <ac:chgData name="Holm, Kristiina M" userId="S::kristiina.holm_helsinki.fi#ext#@sanoma.onmicrosoft.com::13ceec02-1602-438f-9a14-69c3fedc9bc1" providerId="AD" clId="Web-{BF995798-3746-9EDE-350E-7C2EBC76B7B4}" dt="2022-01-02T11:03:04.644" v="1394"/>
          <ac:spMkLst>
            <pc:docMk/>
            <pc:sldMk cId="3852392574" sldId="290"/>
            <ac:spMk id="2" creationId="{9BD6957B-8F17-4620-A38E-E953E98AC184}"/>
          </ac:spMkLst>
        </pc:spChg>
        <pc:spChg chg="del">
          <ac:chgData name="Holm, Kristiina M" userId="S::kristiina.holm_helsinki.fi#ext#@sanoma.onmicrosoft.com::13ceec02-1602-438f-9a14-69c3fedc9bc1" providerId="AD" clId="Web-{BF995798-3746-9EDE-350E-7C2EBC76B7B4}" dt="2022-01-02T11:02:58.675" v="1392"/>
          <ac:spMkLst>
            <pc:docMk/>
            <pc:sldMk cId="3852392574" sldId="290"/>
            <ac:spMk id="3" creationId="{0FD72495-F4AE-4E3B-B44E-D72476A8D44E}"/>
          </ac:spMkLst>
        </pc:spChg>
        <pc:spChg chg="del">
          <ac:chgData name="Holm, Kristiina M" userId="S::kristiina.holm_helsinki.fi#ext#@sanoma.onmicrosoft.com::13ceec02-1602-438f-9a14-69c3fedc9bc1" providerId="AD" clId="Web-{BF995798-3746-9EDE-350E-7C2EBC76B7B4}" dt="2022-01-02T11:03:02.597" v="1393"/>
          <ac:spMkLst>
            <pc:docMk/>
            <pc:sldMk cId="3852392574" sldId="290"/>
            <ac:spMk id="4" creationId="{884C18F5-05BE-4AEB-8B25-5E28A20C0FC0}"/>
          </ac:spMkLst>
        </pc:spChg>
        <pc:spChg chg="add del mod">
          <ac:chgData name="Holm, Kristiina M" userId="S::kristiina.holm_helsinki.fi#ext#@sanoma.onmicrosoft.com::13ceec02-1602-438f-9a14-69c3fedc9bc1" providerId="AD" clId="Web-{BF995798-3746-9EDE-350E-7C2EBC76B7B4}" dt="2022-01-02T11:05:03.694" v="1411"/>
          <ac:spMkLst>
            <pc:docMk/>
            <pc:sldMk cId="3852392574" sldId="290"/>
            <ac:spMk id="7" creationId="{C689C829-C10F-45E7-B89D-0314EB50F21E}"/>
          </ac:spMkLst>
        </pc:spChg>
        <pc:spChg chg="add">
          <ac:chgData name="Holm, Kristiina M" userId="S::kristiina.holm_helsinki.fi#ext#@sanoma.onmicrosoft.com::13ceec02-1602-438f-9a14-69c3fedc9bc1" providerId="AD" clId="Web-{BF995798-3746-9EDE-350E-7C2EBC76B7B4}" dt="2022-01-02T11:05:34.976" v="1417"/>
          <ac:spMkLst>
            <pc:docMk/>
            <pc:sldMk cId="3852392574" sldId="290"/>
            <ac:spMk id="10" creationId="{28BA90A1-6BEC-48B7-BBE0-88632622544A}"/>
          </ac:spMkLst>
        </pc:spChg>
        <pc:spChg chg="add">
          <ac:chgData name="Holm, Kristiina M" userId="S::kristiina.holm_helsinki.fi#ext#@sanoma.onmicrosoft.com::13ceec02-1602-438f-9a14-69c3fedc9bc1" providerId="AD" clId="Web-{BF995798-3746-9EDE-350E-7C2EBC76B7B4}" dt="2022-01-02T11:05:34.976" v="1417"/>
          <ac:spMkLst>
            <pc:docMk/>
            <pc:sldMk cId="3852392574" sldId="290"/>
            <ac:spMk id="11" creationId="{D7950F2D-29CC-4F1C-8AFA-D6AE15BFA243}"/>
          </ac:spMkLst>
        </pc:spChg>
        <pc:spChg chg="add del">
          <ac:chgData name="Holm, Kristiina M" userId="S::kristiina.holm_helsinki.fi#ext#@sanoma.onmicrosoft.com::13ceec02-1602-438f-9a14-69c3fedc9bc1" providerId="AD" clId="Web-{BF995798-3746-9EDE-350E-7C2EBC76B7B4}" dt="2022-01-02T11:05:34.976" v="1416"/>
          <ac:spMkLst>
            <pc:docMk/>
            <pc:sldMk cId="3852392574" sldId="290"/>
            <ac:spMk id="13" creationId="{C61657BD-3333-446A-A16A-CBDC77C8E559}"/>
          </ac:spMkLst>
        </pc:spChg>
        <pc:spChg chg="add del">
          <ac:chgData name="Holm, Kristiina M" userId="S::kristiina.holm_helsinki.fi#ext#@sanoma.onmicrosoft.com::13ceec02-1602-438f-9a14-69c3fedc9bc1" providerId="AD" clId="Web-{BF995798-3746-9EDE-350E-7C2EBC76B7B4}" dt="2022-01-02T11:05:34.976" v="1416"/>
          <ac:spMkLst>
            <pc:docMk/>
            <pc:sldMk cId="3852392574" sldId="290"/>
            <ac:spMk id="15" creationId="{52CAFF06-4D3A-42A5-8614-B1FA47EA0F6D}"/>
          </ac:spMkLst>
        </pc:spChg>
        <pc:picChg chg="add del mod ord">
          <ac:chgData name="Holm, Kristiina M" userId="S::kristiina.holm_helsinki.fi#ext#@sanoma.onmicrosoft.com::13ceec02-1602-438f-9a14-69c3fedc9bc1" providerId="AD" clId="Web-{BF995798-3746-9EDE-350E-7C2EBC76B7B4}" dt="2022-01-02T11:04:59.897" v="1410"/>
          <ac:picMkLst>
            <pc:docMk/>
            <pc:sldMk cId="3852392574" sldId="290"/>
            <ac:picMk id="5" creationId="{C475B59B-DEEB-4655-A973-45B34235C900}"/>
          </ac:picMkLst>
        </pc:picChg>
        <pc:picChg chg="add mod">
          <ac:chgData name="Holm, Kristiina M" userId="S::kristiina.holm_helsinki.fi#ext#@sanoma.onmicrosoft.com::13ceec02-1602-438f-9a14-69c3fedc9bc1" providerId="AD" clId="Web-{BF995798-3746-9EDE-350E-7C2EBC76B7B4}" dt="2022-01-02T11:05:34.976" v="1417"/>
          <ac:picMkLst>
            <pc:docMk/>
            <pc:sldMk cId="3852392574" sldId="290"/>
            <ac:picMk id="8" creationId="{94B3E139-EAE2-4038-8431-C7D4884F2E17}"/>
          </ac:picMkLst>
        </pc:picChg>
      </pc:sldChg>
      <pc:sldChg chg="delSp modSp add replId">
        <pc:chgData name="Holm, Kristiina M" userId="S::kristiina.holm_helsinki.fi#ext#@sanoma.onmicrosoft.com::13ceec02-1602-438f-9a14-69c3fedc9bc1" providerId="AD" clId="Web-{BF995798-3746-9EDE-350E-7C2EBC76B7B4}" dt="2022-01-02T11:34:51.793" v="2162" actId="20577"/>
        <pc:sldMkLst>
          <pc:docMk/>
          <pc:sldMk cId="1203404917" sldId="291"/>
        </pc:sldMkLst>
        <pc:spChg chg="mod">
          <ac:chgData name="Holm, Kristiina M" userId="S::kristiina.holm_helsinki.fi#ext#@sanoma.onmicrosoft.com::13ceec02-1602-438f-9a14-69c3fedc9bc1" providerId="AD" clId="Web-{BF995798-3746-9EDE-350E-7C2EBC76B7B4}" dt="2022-01-02T11:33:58.339" v="2157" actId="20577"/>
          <ac:spMkLst>
            <pc:docMk/>
            <pc:sldMk cId="1203404917" sldId="291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BF995798-3746-9EDE-350E-7C2EBC76B7B4}" dt="2022-01-02T11:34:51.793" v="2162" actId="20577"/>
          <ac:spMkLst>
            <pc:docMk/>
            <pc:sldMk cId="1203404917" sldId="291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BF995798-3746-9EDE-350E-7C2EBC76B7B4}" dt="2022-01-02T11:33:54.448" v="2156" actId="1076"/>
          <ac:spMkLst>
            <pc:docMk/>
            <pc:sldMk cId="1203404917" sldId="291"/>
            <ac:spMk id="4" creationId="{A8F48052-DD01-E94C-B6C8-DBA3C6F82C78}"/>
          </ac:spMkLst>
        </pc:spChg>
        <pc:picChg chg="del">
          <ac:chgData name="Holm, Kristiina M" userId="S::kristiina.holm_helsinki.fi#ext#@sanoma.onmicrosoft.com::13ceec02-1602-438f-9a14-69c3fedc9bc1" providerId="AD" clId="Web-{BF995798-3746-9EDE-350E-7C2EBC76B7B4}" dt="2022-01-02T11:25:58.864" v="1902"/>
          <ac:picMkLst>
            <pc:docMk/>
            <pc:sldMk cId="1203404917" sldId="291"/>
            <ac:picMk id="5" creationId="{63D1E270-B231-468B-A038-0B8BA7163143}"/>
          </ac:picMkLst>
        </pc:picChg>
      </pc:sldChg>
    </pc:docChg>
  </pc:docChgLst>
  <pc:docChgLst>
    <pc:chgData name="Holm, Kristiina M" userId="S::kristiina.holm_helsinki.fi#ext#@sanoma.onmicrosoft.com::13ceec02-1602-438f-9a14-69c3fedc9bc1" providerId="AD" clId="Web-{C3D7F660-0A4B-34EF-C7E1-FACFD4074CB5}"/>
    <pc:docChg chg="addSld modSld">
      <pc:chgData name="Holm, Kristiina M" userId="S::kristiina.holm_helsinki.fi#ext#@sanoma.onmicrosoft.com::13ceec02-1602-438f-9a14-69c3fedc9bc1" providerId="AD" clId="Web-{C3D7F660-0A4B-34EF-C7E1-FACFD4074CB5}" dt="2022-01-02T08:07:28.319" v="135" actId="20577"/>
      <pc:docMkLst>
        <pc:docMk/>
      </pc:docMkLst>
      <pc:sldChg chg="modSp">
        <pc:chgData name="Holm, Kristiina M" userId="S::kristiina.holm_helsinki.fi#ext#@sanoma.onmicrosoft.com::13ceec02-1602-438f-9a14-69c3fedc9bc1" providerId="AD" clId="Web-{C3D7F660-0A4B-34EF-C7E1-FACFD4074CB5}" dt="2022-01-02T07:57:45.101" v="31" actId="20577"/>
        <pc:sldMkLst>
          <pc:docMk/>
          <pc:sldMk cId="2555081870" sldId="273"/>
        </pc:sldMkLst>
        <pc:spChg chg="mod">
          <ac:chgData name="Holm, Kristiina M" userId="S::kristiina.holm_helsinki.fi#ext#@sanoma.onmicrosoft.com::13ceec02-1602-438f-9a14-69c3fedc9bc1" providerId="AD" clId="Web-{C3D7F660-0A4B-34EF-C7E1-FACFD4074CB5}" dt="2022-01-02T07:57:45.101" v="31" actId="20577"/>
          <ac:spMkLst>
            <pc:docMk/>
            <pc:sldMk cId="2555081870" sldId="273"/>
            <ac:spMk id="3" creationId="{326DDE45-A503-5A45-A106-78A97ECA3897}"/>
          </ac:spMkLst>
        </pc:spChg>
        <pc:picChg chg="mod">
          <ac:chgData name="Holm, Kristiina M" userId="S::kristiina.holm_helsinki.fi#ext#@sanoma.onmicrosoft.com::13ceec02-1602-438f-9a14-69c3fedc9bc1" providerId="AD" clId="Web-{C3D7F660-0A4B-34EF-C7E1-FACFD4074CB5}" dt="2022-01-02T07:51:51.703" v="4" actId="1076"/>
          <ac:picMkLst>
            <pc:docMk/>
            <pc:sldMk cId="2555081870" sldId="273"/>
            <ac:picMk id="6" creationId="{1BCCE6D2-98C3-4E8D-8CD7-395CCD96186A}"/>
          </ac:picMkLst>
        </pc:picChg>
      </pc:sldChg>
      <pc:sldChg chg="addSp modSp">
        <pc:chgData name="Holm, Kristiina M" userId="S::kristiina.holm_helsinki.fi#ext#@sanoma.onmicrosoft.com::13ceec02-1602-438f-9a14-69c3fedc9bc1" providerId="AD" clId="Web-{C3D7F660-0A4B-34EF-C7E1-FACFD4074CB5}" dt="2022-01-02T08:03:50.202" v="109" actId="1076"/>
        <pc:sldMkLst>
          <pc:docMk/>
          <pc:sldMk cId="887286990" sldId="279"/>
        </pc:sldMkLst>
        <pc:spChg chg="add mod">
          <ac:chgData name="Holm, Kristiina M" userId="S::kristiina.holm_helsinki.fi#ext#@sanoma.onmicrosoft.com::13ceec02-1602-438f-9a14-69c3fedc9bc1" providerId="AD" clId="Web-{C3D7F660-0A4B-34EF-C7E1-FACFD4074CB5}" dt="2022-01-02T07:58:20.555" v="44" actId="14100"/>
          <ac:spMkLst>
            <pc:docMk/>
            <pc:sldMk cId="887286990" sldId="279"/>
            <ac:spMk id="3" creationId="{76DC42A3-6A2C-4A54-A1BE-9DDE02CEB45C}"/>
          </ac:spMkLst>
        </pc:spChg>
        <pc:spChg chg="add mod">
          <ac:chgData name="Holm, Kristiina M" userId="S::kristiina.holm_helsinki.fi#ext#@sanoma.onmicrosoft.com::13ceec02-1602-438f-9a14-69c3fedc9bc1" providerId="AD" clId="Web-{C3D7F660-0A4B-34EF-C7E1-FACFD4074CB5}" dt="2022-01-02T08:03:16.405" v="106" actId="20577"/>
          <ac:spMkLst>
            <pc:docMk/>
            <pc:sldMk cId="887286990" sldId="279"/>
            <ac:spMk id="6" creationId="{F283D474-9702-4A4E-B30F-CB7C1ABD7BE8}"/>
          </ac:spMkLst>
        </pc:spChg>
        <pc:spChg chg="add mod">
          <ac:chgData name="Holm, Kristiina M" userId="S::kristiina.holm_helsinki.fi#ext#@sanoma.onmicrosoft.com::13ceec02-1602-438f-9a14-69c3fedc9bc1" providerId="AD" clId="Web-{C3D7F660-0A4B-34EF-C7E1-FACFD4074CB5}" dt="2022-01-02T08:03:50.202" v="109" actId="1076"/>
          <ac:spMkLst>
            <pc:docMk/>
            <pc:sldMk cId="887286990" sldId="279"/>
            <ac:spMk id="9" creationId="{E4EC3801-ED31-4FF7-B1E5-456778BC6E57}"/>
          </ac:spMkLst>
        </pc:spChg>
        <pc:cxnChg chg="add mod">
          <ac:chgData name="Holm, Kristiina M" userId="S::kristiina.holm_helsinki.fi#ext#@sanoma.onmicrosoft.com::13ceec02-1602-438f-9a14-69c3fedc9bc1" providerId="AD" clId="Web-{C3D7F660-0A4B-34EF-C7E1-FACFD4074CB5}" dt="2022-01-02T08:01:35.293" v="74" actId="14100"/>
          <ac:cxnSpMkLst>
            <pc:docMk/>
            <pc:sldMk cId="887286990" sldId="279"/>
            <ac:cxnSpMk id="7" creationId="{51C4F245-7E2F-4335-9455-6F1362905FB0}"/>
          </ac:cxnSpMkLst>
        </pc:cxnChg>
        <pc:cxnChg chg="add mod">
          <ac:chgData name="Holm, Kristiina M" userId="S::kristiina.holm_helsinki.fi#ext#@sanoma.onmicrosoft.com::13ceec02-1602-438f-9a14-69c3fedc9bc1" providerId="AD" clId="Web-{C3D7F660-0A4B-34EF-C7E1-FACFD4074CB5}" dt="2022-01-02T08:03:07.483" v="105" actId="14100"/>
          <ac:cxnSpMkLst>
            <pc:docMk/>
            <pc:sldMk cId="887286990" sldId="279"/>
            <ac:cxnSpMk id="8" creationId="{E2A16194-6223-42FE-8D69-1FC360C92393}"/>
          </ac:cxnSpMkLst>
        </pc:cxnChg>
      </pc:sldChg>
      <pc:sldChg chg="modSp">
        <pc:chgData name="Holm, Kristiina M" userId="S::kristiina.holm_helsinki.fi#ext#@sanoma.onmicrosoft.com::13ceec02-1602-438f-9a14-69c3fedc9bc1" providerId="AD" clId="Web-{C3D7F660-0A4B-34EF-C7E1-FACFD4074CB5}" dt="2022-01-02T07:55:15.411" v="24" actId="20577"/>
        <pc:sldMkLst>
          <pc:docMk/>
          <pc:sldMk cId="4269276345" sldId="283"/>
        </pc:sldMkLst>
        <pc:spChg chg="mod">
          <ac:chgData name="Holm, Kristiina M" userId="S::kristiina.holm_helsinki.fi#ext#@sanoma.onmicrosoft.com::13ceec02-1602-438f-9a14-69c3fedc9bc1" providerId="AD" clId="Web-{C3D7F660-0A4B-34EF-C7E1-FACFD4074CB5}" dt="2022-01-02T07:55:15.411" v="24" actId="20577"/>
          <ac:spMkLst>
            <pc:docMk/>
            <pc:sldMk cId="4269276345" sldId="283"/>
            <ac:spMk id="3" creationId="{852ED41E-AFA3-7E44-B34B-610010AA32E4}"/>
          </ac:spMkLst>
        </pc:spChg>
      </pc:sldChg>
      <pc:sldChg chg="add replId">
        <pc:chgData name="Holm, Kristiina M" userId="S::kristiina.holm_helsinki.fi#ext#@sanoma.onmicrosoft.com::13ceec02-1602-438f-9a14-69c3fedc9bc1" providerId="AD" clId="Web-{C3D7F660-0A4B-34EF-C7E1-FACFD4074CB5}" dt="2022-01-02T07:52:17.313" v="5"/>
        <pc:sldMkLst>
          <pc:docMk/>
          <pc:sldMk cId="191083437" sldId="286"/>
        </pc:sldMkLst>
      </pc:sldChg>
      <pc:sldChg chg="modSp add replId">
        <pc:chgData name="Holm, Kristiina M" userId="S::kristiina.holm_helsinki.fi#ext#@sanoma.onmicrosoft.com::13ceec02-1602-438f-9a14-69c3fedc9bc1" providerId="AD" clId="Web-{C3D7F660-0A4B-34EF-C7E1-FACFD4074CB5}" dt="2022-01-02T08:07:28.319" v="135" actId="20577"/>
        <pc:sldMkLst>
          <pc:docMk/>
          <pc:sldMk cId="3841291953" sldId="287"/>
        </pc:sldMkLst>
        <pc:spChg chg="mod">
          <ac:chgData name="Holm, Kristiina M" userId="S::kristiina.holm_helsinki.fi#ext#@sanoma.onmicrosoft.com::13ceec02-1602-438f-9a14-69c3fedc9bc1" providerId="AD" clId="Web-{C3D7F660-0A4B-34EF-C7E1-FACFD4074CB5}" dt="2022-01-02T08:07:28.319" v="135" actId="20577"/>
          <ac:spMkLst>
            <pc:docMk/>
            <pc:sldMk cId="3841291953" sldId="287"/>
            <ac:spMk id="3" creationId="{852ED41E-AFA3-7E44-B34B-610010AA32E4}"/>
          </ac:spMkLst>
        </pc:spChg>
      </pc:sldChg>
    </pc:docChg>
  </pc:docChgLst>
  <pc:docChgLst>
    <pc:chgData name="Nea Viljakainen" userId="31f03692-df5d-4046-a9e0-25d0beb92039" providerId="ADAL" clId="{C563B657-25AE-48A8-BC6B-5E7860DE6A9B}"/>
    <pc:docChg chg="delSld">
      <pc:chgData name="Nea Viljakainen" userId="31f03692-df5d-4046-a9e0-25d0beb92039" providerId="ADAL" clId="{C563B657-25AE-48A8-BC6B-5E7860DE6A9B}" dt="2022-01-27T15:51:14.220" v="0" actId="47"/>
      <pc:docMkLst>
        <pc:docMk/>
      </pc:docMkLst>
      <pc:sldChg chg="del">
        <pc:chgData name="Nea Viljakainen" userId="31f03692-df5d-4046-a9e0-25d0beb92039" providerId="ADAL" clId="{C563B657-25AE-48A8-BC6B-5E7860DE6A9B}" dt="2022-01-27T15:51:14.220" v="0" actId="47"/>
        <pc:sldMkLst>
          <pc:docMk/>
          <pc:sldMk cId="3852392574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27.1.2022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3. Hermoston toiminta ja viestintä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  <p:pic>
        <p:nvPicPr>
          <p:cNvPr id="7" name="Kuva 6" descr="Logo, jossa lukee Mieli 3.&#10;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" y="2642400"/>
            <a:ext cx="3967855" cy="1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Hermoston plastisuus</a:t>
            </a:r>
            <a:endParaRPr lang="fi-FI" dirty="0"/>
          </a:p>
        </p:txBody>
      </p:sp>
      <p:pic>
        <p:nvPicPr>
          <p:cNvPr id="5" name="Kuva 5" descr="Kuva, joka sisältää kohteen henkilö, käsi&#10;&#10;Kuvaus luotu automaattisesti">
            <a:extLst>
              <a:ext uri="{FF2B5EF4-FFF2-40B4-BE49-F238E27FC236}">
                <a16:creationId xmlns:a16="http://schemas.microsoft.com/office/drawing/2014/main" id="{DB329027-3971-4376-8883-5D5732673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7" r="24370"/>
          <a:stretch/>
        </p:blipFill>
        <p:spPr>
          <a:xfrm>
            <a:off x="7968718" y="2005051"/>
            <a:ext cx="3574165" cy="390778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233" y="2008910"/>
            <a:ext cx="6788535" cy="447363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Plastisuus (muovautuvuus): </a:t>
            </a:r>
            <a:r>
              <a:rPr lang="fi-FI" sz="2000" dirty="0">
                <a:ea typeface="+mn-lt"/>
                <a:cs typeface="+mn-lt"/>
              </a:rPr>
              <a:t>aivojen jatkuvaa muokkautumista ja muuntumista ihmisen toiminnan perusteella</a:t>
            </a:r>
            <a:endParaRPr lang="en-US" sz="16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Solutasolla muutokset hermosolujen välisissä yhteyksissä </a:t>
            </a:r>
            <a:endParaRPr lang="en-US" sz="2000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yhteyksiä syntyy, kehittyy ja karsiutuu koko elämän ajan</a:t>
            </a:r>
            <a:endParaRPr lang="en-US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Kestovahvistuminen (kestokorostuminen): </a:t>
            </a:r>
            <a:r>
              <a:rPr lang="fi-FI" sz="2000" dirty="0">
                <a:ea typeface="+mn-lt"/>
                <a:cs typeface="+mn-lt"/>
              </a:rPr>
              <a:t>hermosolu muuttaa toimintaansa herkemmäksi vastaanottamaan hermoimpulsseja toiselta hermosolulta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Oppimisen ja kokemusten myötä syntyy hermostollisia muistijälkiä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750" y="6349477"/>
            <a:ext cx="5901459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dirty="0"/>
              <a:t>© Sanoma Pro, Tekijät ● Mieli 3 tietoa käsittelevä ihminen, Kuva: Pixabay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>
            <a:extLst>
              <a:ext uri="{FF2B5EF4-FFF2-40B4-BE49-F238E27FC236}">
                <a16:creationId xmlns:a16="http://schemas.microsoft.com/office/drawing/2014/main" id="{D1B16BCB-3EAD-464F-AB72-89C387E60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193" y="866703"/>
            <a:ext cx="7453059" cy="5123978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3 tietoa käsittelevä ihminen,</a:t>
            </a:r>
          </a:p>
        </p:txBody>
      </p:sp>
    </p:spTree>
    <p:extLst>
      <p:ext uri="{BB962C8B-B14F-4D97-AF65-F5344CB8AC3E}">
        <p14:creationId xmlns:p14="http://schemas.microsoft.com/office/powerpoint/2010/main" val="329491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hormonit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038" y="1974274"/>
            <a:ext cx="6447817" cy="430045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Hormonit kuuluvat elimistön hitaaseen viestintäjärjestelmään </a:t>
            </a:r>
            <a:endParaRPr lang="fi-FI" sz="20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Hormoni:</a:t>
            </a:r>
            <a:r>
              <a:rPr lang="fi-FI" sz="2000" dirty="0">
                <a:ea typeface="+mn-lt"/>
                <a:cs typeface="+mn-lt"/>
              </a:rPr>
              <a:t> elimistössä tuotettu kemiallinen välittäjäaine, joka kulkeutuu kohdesoluihin pääosin verenkierron välityksellä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Hormonit vaikuttavat mm. kasvuun, kehitykseen, lisääntymisen säätelyyn sekä energian tuotantoon ja käyttöön  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Umpirauhanen</a:t>
            </a:r>
            <a:r>
              <a:rPr lang="fi-FI" sz="2000" dirty="0">
                <a:ea typeface="+mn-lt"/>
                <a:cs typeface="+mn-lt"/>
              </a:rPr>
              <a:t>: rauhanen, jonka tuottamat hormonit vapautuvat suoraan verenkiertoon ja kulkeutuvat kaikkialle elimistöön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kilpirauhanen, haima, lisämunuainen, kivekset, munasarjat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Keskushermosto ja hormonitoiminta yhteistoiminnassa aivojen hypotalamuksen ja aivolisäkkeen kautta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1512" y="6513999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  <p:pic>
        <p:nvPicPr>
          <p:cNvPr id="5" name="Kuva 5" descr="Kuva, joka sisältää kohteen henkilö, ulko, päällä pitäminen, keltainen&#10;&#10;Kuvaus luotu automaattisesti">
            <a:extLst>
              <a:ext uri="{FF2B5EF4-FFF2-40B4-BE49-F238E27FC236}">
                <a16:creationId xmlns:a16="http://schemas.microsoft.com/office/drawing/2014/main" id="{63D1E270-B231-468B-A038-0B8BA7163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08090" cy="1499616"/>
          </a:xfrm>
        </p:spPr>
        <p:txBody>
          <a:bodyPr>
            <a:normAutofit/>
          </a:bodyPr>
          <a:lstStyle/>
          <a:p>
            <a:r>
              <a:rPr lang="fi-FI" sz="4800" dirty="0"/>
              <a:t>Yleisiä psyykkiseen toimintaan vaikuttavia hormoneja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79" y="2086842"/>
            <a:ext cx="10898589" cy="430045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b="1" dirty="0">
                <a:ea typeface="+mn-lt"/>
                <a:cs typeface="+mn-lt"/>
              </a:rPr>
              <a:t>Adrenaliini</a:t>
            </a:r>
            <a:r>
              <a:rPr lang="fi-FI" sz="1800" dirty="0">
                <a:ea typeface="+mn-lt"/>
                <a:cs typeface="+mn-lt"/>
              </a:rPr>
              <a:t>: Nostaa verenpainetta, kohottaa sydämen sykettä, tehostaa lihasten verenkiertoa; Valmistaa kehoa taistelemaan tai pakenemaan</a:t>
            </a:r>
            <a:endParaRPr lang="fi-FI" sz="18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b="1" dirty="0">
                <a:ea typeface="+mn-lt"/>
                <a:cs typeface="+mn-lt"/>
              </a:rPr>
              <a:t>Kortisoli:</a:t>
            </a:r>
            <a:r>
              <a:rPr lang="fi-FI" sz="1800" dirty="0">
                <a:ea typeface="+mn-lt"/>
                <a:cs typeface="+mn-lt"/>
              </a:rPr>
              <a:t> Tehostaa aineenvaihduntaa; Varmistaa, että verenkierrossa on tarpeeksi energiaa (glukoosia) elimistön käyttöön; Varmistaa, että vaativassa tilanteessa keholla on riittävästi energiaa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b="1" dirty="0">
                <a:ea typeface="+mn-lt"/>
                <a:cs typeface="+mn-lt"/>
              </a:rPr>
              <a:t>Oksitosiini:</a:t>
            </a:r>
            <a:r>
              <a:rPr lang="fi-FI" sz="1800" dirty="0">
                <a:ea typeface="+mn-lt"/>
                <a:cs typeface="+mn-lt"/>
              </a:rPr>
              <a:t> Mielihyvähormoni, jota erittyy esim. seksissä tai sosiaalisissa suhteissa; Vaikuttaa myös kiintymyssuhteen muodostumiseen lapsen kanssa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b="1" dirty="0">
                <a:ea typeface="+mn-lt"/>
                <a:cs typeface="+mn-lt"/>
              </a:rPr>
              <a:t>Endorfiinit:</a:t>
            </a:r>
            <a:r>
              <a:rPr lang="fi-FI" sz="1800" dirty="0">
                <a:ea typeface="+mn-lt"/>
                <a:cs typeface="+mn-lt"/>
              </a:rPr>
              <a:t> Vähentävät kivun tunnetta; Vaikuttavat esim. seksistä, liikunnasta, musiikista tai hyvästä ruoasta saatavaan hyvänolon tunteeseen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b="1" dirty="0">
                <a:ea typeface="+mn-lt"/>
                <a:cs typeface="+mn-lt"/>
              </a:rPr>
              <a:t>Testosteroni:</a:t>
            </a:r>
            <a:r>
              <a:rPr lang="fi-FI" sz="1800" dirty="0">
                <a:ea typeface="+mn-lt"/>
                <a:cs typeface="+mn-lt"/>
              </a:rPr>
              <a:t> Kasvattaa luiden ja lihasten massaa sekä voimakkuutta ja kestävyyttä kaikilla sukupuolilla; Biologisilla miehillä vaikuttaa sukuelinten kehitykseen ja karvoituksen kasvuun 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b="1" dirty="0">
                <a:ea typeface="+mn-lt"/>
                <a:cs typeface="+mn-lt"/>
              </a:rPr>
              <a:t>Estrogeeni:</a:t>
            </a:r>
            <a:r>
              <a:rPr lang="fi-FI" sz="1800" dirty="0">
                <a:ea typeface="+mn-lt"/>
                <a:cs typeface="+mn-lt"/>
              </a:rPr>
              <a:t> Biologisilla naisilla vaikuttaa sukupuolittuneiden kehon piirteiden kehittymiseen, kuten rintojen kasvuun tai lantion levenemiseen; Biologisilla miehillä estrogeeni vaikuttaa kantasolujen toimintaan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1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0830" y="6392772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120340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645261" cy="1499616"/>
          </a:xfrm>
        </p:spPr>
        <p:txBody>
          <a:bodyPr>
            <a:normAutofit/>
          </a:bodyPr>
          <a:lstStyle/>
          <a:p>
            <a:r>
              <a:rPr lang="fi-FI" dirty="0"/>
              <a:t>Hermosolut ja hermoverkot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81200"/>
            <a:ext cx="6816460" cy="423672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Hermosolu</a:t>
            </a:r>
            <a:r>
              <a:rPr lang="fi-FI" dirty="0">
                <a:ea typeface="+mn-lt"/>
                <a:cs typeface="+mn-lt"/>
              </a:rPr>
              <a:t> (neuroni): solutyyppi, joka on erikoistunut sähköiseen viestintään</a:t>
            </a:r>
            <a:endParaRPr lang="en-US" dirty="0">
              <a:ea typeface="+mn-lt"/>
              <a:cs typeface="+mn-lt"/>
            </a:endParaRPr>
          </a:p>
          <a:p>
            <a:pPr marL="264795" lvl="1">
              <a:buFont typeface="Arial,Sans-Serif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hermosolut viestivät keskenään ja lähettävät hermoimpulsseja kehon muihin soluihin </a:t>
            </a:r>
            <a:r>
              <a:rPr lang="fi-FI" sz="1800" b="1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Hermoimpulssi:</a:t>
            </a:r>
            <a:r>
              <a:rPr lang="fi-FI" dirty="0">
                <a:ea typeface="+mn-lt"/>
                <a:cs typeface="+mn-lt"/>
              </a:rPr>
              <a:t> jonkin ärsykkeen aiheuttama hermostossa etenevä sähköinen muutos</a:t>
            </a:r>
            <a:endParaRPr lang="en-US" dirty="0">
              <a:ea typeface="+mn-lt"/>
              <a:cs typeface="+mn-lt"/>
            </a:endParaRPr>
          </a:p>
          <a:p>
            <a:pPr marL="264795" lvl="1">
              <a:buFont typeface="Arial,Sans-Serif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aistielinten havaitsemat ärsykkeet muunnetaan hermoimpulsseiksi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Hermoverkko:</a:t>
            </a:r>
            <a:r>
              <a:rPr lang="fi-FI" dirty="0">
                <a:ea typeface="+mn-lt"/>
                <a:cs typeface="+mn-lt"/>
              </a:rPr>
              <a:t> useiden hermosolujen ja niiden välisten yhteyksien kokonaisuus, joka on erikoistunut johonkin toimintaan </a:t>
            </a:r>
            <a:endParaRPr lang="en-US" dirty="0"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hermoverkot muodostavat pohjan tiedonkäsittelylle ja käyttäytymiselle</a:t>
            </a:r>
            <a:endParaRPr lang="en-US" dirty="0">
              <a:ea typeface="+mn-lt"/>
              <a:cs typeface="+mn-lt"/>
            </a:endParaRPr>
          </a:p>
          <a:p>
            <a:pPr>
              <a:buFont typeface="Tw Cen MT" panose="020B0604020202020204" pitchFamily="34" charset="0"/>
              <a:buChar char=" 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pic>
        <p:nvPicPr>
          <p:cNvPr id="6" name="Kuva 6" descr="Kuva, joka sisältää kohteen teksti, maalaus&#10;&#10;Kuvaus luotu automaattisesti">
            <a:extLst>
              <a:ext uri="{FF2B5EF4-FFF2-40B4-BE49-F238E27FC236}">
                <a16:creationId xmlns:a16="http://schemas.microsoft.com/office/drawing/2014/main" id="{1BCCE6D2-98C3-4E8D-8CD7-395CCD961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1" t="-643" r="59765" b="482"/>
          <a:stretch/>
        </p:blipFill>
        <p:spPr>
          <a:xfrm>
            <a:off x="8434622" y="1335799"/>
            <a:ext cx="3290510" cy="4582651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250" y="6452774"/>
            <a:ext cx="5901459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dirty="0"/>
              <a:t>© Sanoma Pro, Tekijät ● Mieli 3 tietoa käsittelevä ihminen, Kuva: Peixabay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Hermosolun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16" y="1954273"/>
            <a:ext cx="9560993" cy="4005851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Sooma</a:t>
            </a:r>
            <a:r>
              <a:rPr lang="fi-FI" sz="2400" dirty="0">
                <a:ea typeface="+mn-lt"/>
                <a:cs typeface="+mn-lt"/>
              </a:rPr>
              <a:t>: hermosolun solukeskus, jossa sijaitsee solun geneettisen aineksen eli DNA:n sisältävä tuma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Solukalvo</a:t>
            </a:r>
            <a:r>
              <a:rPr lang="fi-FI" sz="2400" dirty="0">
                <a:ea typeface="+mn-lt"/>
                <a:cs typeface="+mn-lt"/>
              </a:rPr>
              <a:t>: ympäröi hermosolua ja erottaa solun sitä ympäröivästä nesteestä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Aksoni (hermosolun viejähaarake)</a:t>
            </a:r>
            <a:r>
              <a:rPr lang="fi-FI" sz="2400" dirty="0">
                <a:ea typeface="+mn-lt"/>
                <a:cs typeface="+mn-lt"/>
              </a:rPr>
              <a:t>: haarake, jota pitkin hermosolu välittää hermoimpulsseja eteenpäin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Myeliinituppi</a:t>
            </a:r>
            <a:r>
              <a:rPr lang="fi-FI" sz="2400" dirty="0">
                <a:ea typeface="+mn-lt"/>
                <a:cs typeface="+mn-lt"/>
              </a:rPr>
              <a:t>: rasva-aineista koostuva aksonia ympäröivä eriste, jonka tarkoitus on tehostaa hermoimpulssin kulkua aksonissa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Dendriitti (hermosolun tuojahaarake)</a:t>
            </a:r>
            <a:r>
              <a:rPr lang="fi-FI" sz="2400" dirty="0">
                <a:ea typeface="+mn-lt"/>
                <a:cs typeface="+mn-lt"/>
              </a:rPr>
              <a:t>: haarake, jonka avulla hermosolu vastaanottaa tietoa muiden hermosolujen aksoneista tai muualta elimistöstä 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Synapsi</a:t>
            </a:r>
            <a:r>
              <a:rPr lang="fi-FI" sz="2400" dirty="0">
                <a:ea typeface="+mn-lt"/>
                <a:cs typeface="+mn-lt"/>
              </a:rPr>
              <a:t>: kahden hermosolun tai hermosolun ja jonkin muun elimistön rakenteen välinen liitoskohta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130631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8A787A-C72B-47D6-B1E8-9762FD27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Hermosolu</a:t>
            </a: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6DCA94FD-2798-4A33-9262-DC8AA5330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7" r="126" b="-149"/>
          <a:stretch/>
        </p:blipFill>
        <p:spPr>
          <a:xfrm>
            <a:off x="4669938" y="170330"/>
            <a:ext cx="6922654" cy="5991413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549AE8E-812F-4F4A-94F9-773C2751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250" y="6416916"/>
            <a:ext cx="5901459" cy="274320"/>
          </a:xfrm>
        </p:spPr>
        <p:txBody>
          <a:bodyPr/>
          <a:lstStyle/>
          <a:p>
            <a:pPr algn="l"/>
            <a:r>
              <a:rPr lang="fi-FI" dirty="0">
                <a:ea typeface="+mj-lt"/>
                <a:cs typeface="+mj-lt"/>
              </a:rPr>
              <a:t>© SANOMA PRO, TEKIJÄT ● MIELI 3 TIETOA KÄSITTELEVÄ IHMINEN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6DC42A3-6A2C-4A54-A1BE-9DDE02CEB45C}"/>
              </a:ext>
            </a:extLst>
          </p:cNvPr>
          <p:cNvSpPr txBox="1"/>
          <p:nvPr/>
        </p:nvSpPr>
        <p:spPr>
          <a:xfrm>
            <a:off x="711742" y="4683869"/>
            <a:ext cx="34079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Hermoverkot</a:t>
            </a:r>
            <a:r>
              <a:rPr lang="en-US" dirty="0"/>
              <a:t> yhdistyvät toisiinsa aksonikimppujen muodostamien hermoratojen kautta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283D474-9702-4A4E-B30F-CB7C1ABD7BE8}"/>
              </a:ext>
            </a:extLst>
          </p:cNvPr>
          <p:cNvSpPr txBox="1"/>
          <p:nvPr/>
        </p:nvSpPr>
        <p:spPr>
          <a:xfrm>
            <a:off x="865763" y="2600528"/>
            <a:ext cx="35619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51C4F245-7E2F-4335-9455-6F1362905FB0}"/>
              </a:ext>
            </a:extLst>
          </p:cNvPr>
          <p:cNvCxnSpPr/>
          <p:nvPr/>
        </p:nvCxnSpPr>
        <p:spPr>
          <a:xfrm>
            <a:off x="4106695" y="3077185"/>
            <a:ext cx="3597610" cy="695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E2A16194-6223-42FE-8D69-1FC360C92393}"/>
              </a:ext>
            </a:extLst>
          </p:cNvPr>
          <p:cNvCxnSpPr>
            <a:cxnSpLocks/>
          </p:cNvCxnSpPr>
          <p:nvPr/>
        </p:nvCxnSpPr>
        <p:spPr>
          <a:xfrm flipV="1">
            <a:off x="4171544" y="2191963"/>
            <a:ext cx="1733143" cy="674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7C6C4177-61CC-48F8-87FD-0D231341C628}"/>
              </a:ext>
            </a:extLst>
          </p:cNvPr>
          <p:cNvCxnSpPr>
            <a:cxnSpLocks/>
          </p:cNvCxnSpPr>
          <p:nvPr/>
        </p:nvCxnSpPr>
        <p:spPr>
          <a:xfrm flipV="1">
            <a:off x="9205606" y="4664411"/>
            <a:ext cx="6485" cy="1136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6CFF3292-5E4E-44DD-B3F4-5A01B8B5BA9D}"/>
              </a:ext>
            </a:extLst>
          </p:cNvPr>
          <p:cNvCxnSpPr>
            <a:cxnSpLocks/>
          </p:cNvCxnSpPr>
          <p:nvPr/>
        </p:nvCxnSpPr>
        <p:spPr>
          <a:xfrm flipH="1" flipV="1">
            <a:off x="6546747" y="5156687"/>
            <a:ext cx="1005156" cy="1181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EBE9D34-6808-4A59-A449-5C42F4545492}"/>
              </a:ext>
            </a:extLst>
          </p:cNvPr>
          <p:cNvSpPr txBox="1"/>
          <p:nvPr/>
        </p:nvSpPr>
        <p:spPr>
          <a:xfrm>
            <a:off x="711741" y="2333017"/>
            <a:ext cx="349709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Useimmilla hermosoluilla on useita </a:t>
            </a:r>
            <a:r>
              <a:rPr lang="en-US" b="1" dirty="0">
                <a:ea typeface="+mn-lt"/>
                <a:cs typeface="+mn-lt"/>
              </a:rPr>
              <a:t>dendriittejä</a:t>
            </a:r>
            <a:r>
              <a:rPr lang="en-US" dirty="0">
                <a:ea typeface="+mn-lt"/>
                <a:cs typeface="+mn-lt"/>
              </a:rPr>
              <a:t> ja yksi </a:t>
            </a:r>
            <a:r>
              <a:rPr lang="en-US" b="1" dirty="0">
                <a:ea typeface="+mn-lt"/>
                <a:cs typeface="+mn-lt"/>
              </a:rPr>
              <a:t>pääakson</a:t>
            </a:r>
            <a:r>
              <a:rPr lang="en-US" dirty="0">
                <a:ea typeface="+mn-lt"/>
                <a:cs typeface="+mn-lt"/>
              </a:rPr>
              <a:t>i, joka on dendrittejä paksumpi ja pidempi </a:t>
            </a:r>
            <a:endParaRPr lang="en-US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2397579-FA53-4080-AABA-A516CA8EA820}"/>
              </a:ext>
            </a:extLst>
          </p:cNvPr>
          <p:cNvSpPr txBox="1"/>
          <p:nvPr/>
        </p:nvSpPr>
        <p:spPr>
          <a:xfrm>
            <a:off x="7522851" y="5741659"/>
            <a:ext cx="3839956" cy="931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Hermosolujen </a:t>
            </a:r>
            <a:r>
              <a:rPr lang="en-US" b="1" dirty="0">
                <a:ea typeface="+mn-lt"/>
                <a:cs typeface="+mn-lt"/>
              </a:rPr>
              <a:t>hermopäätteet</a:t>
            </a:r>
            <a:r>
              <a:rPr lang="en-US" dirty="0">
                <a:ea typeface="+mn-lt"/>
                <a:cs typeface="+mn-lt"/>
              </a:rPr>
              <a:t> muodostavat </a:t>
            </a:r>
            <a:r>
              <a:rPr lang="en-US" b="1" dirty="0">
                <a:ea typeface="+mn-lt"/>
                <a:cs typeface="+mn-lt"/>
              </a:rPr>
              <a:t>liitoksia</a:t>
            </a:r>
            <a:r>
              <a:rPr lang="en-US" dirty="0">
                <a:ea typeface="+mn-lt"/>
                <a:cs typeface="+mn-lt"/>
              </a:rPr>
              <a:t> lihasten tai toisten hermosolujen dendriittien kanssa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8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1F6ED2-FF38-40AB-91A7-6FCA6C10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Synapsin rakenne </a:t>
            </a:r>
            <a:br>
              <a:rPr lang="fi-FI" dirty="0"/>
            </a:br>
            <a:r>
              <a:rPr lang="fi-FI" dirty="0"/>
              <a:t>ja toiminta </a:t>
            </a: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D3D25671-29AA-4A96-B5E4-6BD0298B4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96" b="-223"/>
          <a:stretch/>
        </p:blipFill>
        <p:spPr>
          <a:xfrm>
            <a:off x="5383104" y="3052"/>
            <a:ext cx="5888266" cy="6685417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A4CA97-CAF4-4BD0-BF7E-780F03F8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250" y="6398986"/>
            <a:ext cx="5901459" cy="274320"/>
          </a:xfrm>
        </p:spPr>
        <p:txBody>
          <a:bodyPr/>
          <a:lstStyle/>
          <a:p>
            <a:pPr algn="l"/>
            <a:r>
              <a:rPr lang="fi-FI" dirty="0">
                <a:ea typeface="+mj-lt"/>
                <a:cs typeface="+mj-lt"/>
              </a:rPr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358310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91" y="551172"/>
            <a:ext cx="5806440" cy="1499616"/>
          </a:xfrm>
        </p:spPr>
        <p:txBody>
          <a:bodyPr/>
          <a:lstStyle/>
          <a:p>
            <a:r>
              <a:rPr lang="fi-FI" dirty="0"/>
              <a:t>Hermoimpulssi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15" y="2140530"/>
            <a:ext cx="8961122" cy="3973425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1. </a:t>
            </a:r>
            <a:r>
              <a:rPr lang="fi-FI" sz="2000" b="1" dirty="0">
                <a:ea typeface="+mn-lt"/>
                <a:cs typeface="+mn-lt"/>
              </a:rPr>
              <a:t>Sähköinen hermoimpulssi</a:t>
            </a:r>
            <a:r>
              <a:rPr lang="fi-FI" sz="2000" dirty="0">
                <a:ea typeface="+mn-lt"/>
                <a:cs typeface="+mn-lt"/>
              </a:rPr>
              <a:t> kulkee aksonin päähän  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2. Päätehaarakkeen </a:t>
            </a:r>
            <a:r>
              <a:rPr lang="fi-FI" sz="2000" b="1" dirty="0">
                <a:ea typeface="+mn-lt"/>
                <a:cs typeface="+mn-lt"/>
              </a:rPr>
              <a:t>synapsiin</a:t>
            </a:r>
            <a:r>
              <a:rPr lang="fi-FI" sz="2000" dirty="0">
                <a:ea typeface="+mn-lt"/>
                <a:cs typeface="+mn-lt"/>
              </a:rPr>
              <a:t> saapuva hermoimpulssi aktivoi välittäjäainerakkulan, joka päästää </a:t>
            </a:r>
            <a:r>
              <a:rPr lang="fi-FI" sz="2000" b="1" dirty="0">
                <a:ea typeface="+mn-lt"/>
                <a:cs typeface="+mn-lt"/>
              </a:rPr>
              <a:t>kemiallista välittäjäainetta</a:t>
            </a:r>
            <a:r>
              <a:rPr lang="fi-FI" sz="2000" dirty="0">
                <a:ea typeface="+mn-lt"/>
                <a:cs typeface="+mn-lt"/>
              </a:rPr>
              <a:t> kahden hermosolun välissä olevaan synapsirakoon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3. Välittäjäaineet kulkevat synapsiraon yli ja sitoutuvat vastaanottavan hermosolun dendriitin </a:t>
            </a:r>
            <a:r>
              <a:rPr lang="fi-FI" sz="2000" b="1" dirty="0">
                <a:ea typeface="+mn-lt"/>
                <a:cs typeface="+mn-lt"/>
              </a:rPr>
              <a:t>reseptoreihin</a:t>
            </a:r>
            <a:r>
              <a:rPr lang="fi-FI" sz="20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4. </a:t>
            </a:r>
            <a:r>
              <a:rPr lang="fi-FI" sz="2000" b="1" dirty="0">
                <a:ea typeface="+mn-lt"/>
                <a:cs typeface="+mn-lt"/>
              </a:rPr>
              <a:t>Kiihdyttävät</a:t>
            </a:r>
            <a:r>
              <a:rPr lang="fi-FI" sz="2000" dirty="0">
                <a:ea typeface="+mn-lt"/>
                <a:cs typeface="+mn-lt"/>
              </a:rPr>
              <a:t> välittäjäaineet lisäävät hermoimpulssin laukaisemisen todennäköisyyttä seuraavassa hermosolussa, </a:t>
            </a:r>
            <a:r>
              <a:rPr lang="fi-FI" sz="2000" b="1" dirty="0">
                <a:ea typeface="+mn-lt"/>
                <a:cs typeface="+mn-lt"/>
              </a:rPr>
              <a:t>estävät</a:t>
            </a:r>
            <a:r>
              <a:rPr lang="fi-FI" sz="2000" dirty="0">
                <a:ea typeface="+mn-lt"/>
                <a:cs typeface="+mn-lt"/>
              </a:rPr>
              <a:t> välittäjäaineet vähentävät 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5. </a:t>
            </a:r>
            <a:r>
              <a:rPr lang="fi-FI" sz="2000" b="1" dirty="0">
                <a:ea typeface="+mn-lt"/>
                <a:cs typeface="+mn-lt"/>
              </a:rPr>
              <a:t>Kaikki tai ei mitään- periaate</a:t>
            </a:r>
            <a:r>
              <a:rPr lang="fi-FI" sz="2000" dirty="0">
                <a:ea typeface="+mn-lt"/>
                <a:cs typeface="+mn-lt"/>
              </a:rPr>
              <a:t>: hermoimpulssi laukeaa, jos soluun saapuvien kiihdyttävien ja estävien vaikutusten summa ylittää laukeamiskynnyksen</a:t>
            </a:r>
            <a:endParaRPr lang="fi-FI" sz="2000" dirty="0"/>
          </a:p>
          <a:p>
            <a:pPr marL="264795" lvl="1">
              <a:buNone/>
            </a:pPr>
            <a:endParaRPr lang="fi-FI" sz="1900" dirty="0">
              <a:ea typeface="+mn-lt"/>
              <a:cs typeface="+mn-lt"/>
            </a:endParaRPr>
          </a:p>
          <a:p>
            <a:pPr marL="264795" lvl="1">
              <a:buNone/>
            </a:pPr>
            <a:r>
              <a:rPr lang="fi-FI" sz="1900" dirty="0">
                <a:ea typeface="+mn-lt"/>
                <a:cs typeface="+mn-lt"/>
              </a:rPr>
              <a:t>→ Siihen, tuottaako hermosolu hermoimpulssin, vaikuttavat 1) kiihdyttävät ja estävät yhteydet sekä 2) kuinka usein tai kuinka monesta hermosolusta hermoimpulsseja saapuu</a:t>
            </a:r>
            <a:endParaRPr lang="fi-FI" dirty="0"/>
          </a:p>
          <a:p>
            <a:pPr marL="0" indent="0">
              <a:buNone/>
            </a:pPr>
            <a:endParaRPr lang="fi-FI" sz="2000" dirty="0"/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7625" y="6437827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3 tietoa käsittelevä ihminen, Kuvat: Pixabay</a:t>
            </a:r>
            <a:endParaRPr lang="en-US" dirty="0"/>
          </a:p>
        </p:txBody>
      </p:sp>
      <p:pic>
        <p:nvPicPr>
          <p:cNvPr id="6" name="Kuva 6" descr="Kuva, joka sisältää kohteen nuoli&#10;&#10;Kuvaus luotu automaattisesti">
            <a:extLst>
              <a:ext uri="{FF2B5EF4-FFF2-40B4-BE49-F238E27FC236}">
                <a16:creationId xmlns:a16="http://schemas.microsoft.com/office/drawing/2014/main" id="{A694262F-2107-415C-A9EB-3D0DA0463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7544865" y="791570"/>
            <a:ext cx="4028585" cy="2014291"/>
          </a:xfrm>
          <a:prstGeom prst="rect">
            <a:avLst/>
          </a:prstGeom>
        </p:spPr>
      </p:pic>
      <p:pic>
        <p:nvPicPr>
          <p:cNvPr id="7" name="Kuva 7">
            <a:extLst>
              <a:ext uri="{FF2B5EF4-FFF2-40B4-BE49-F238E27FC236}">
                <a16:creationId xmlns:a16="http://schemas.microsoft.com/office/drawing/2014/main" id="{538285AC-FE82-4069-A702-018850FDE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747" y="2894239"/>
            <a:ext cx="2286000" cy="22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9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9627246" cy="1499616"/>
          </a:xfrm>
        </p:spPr>
        <p:txBody>
          <a:bodyPr>
            <a:normAutofit/>
          </a:bodyPr>
          <a:lstStyle/>
          <a:p>
            <a:r>
              <a:rPr lang="fi-FI" sz="4800" dirty="0"/>
              <a:t>Ajallinen ja paikallinen summautuminen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69" y="2182091"/>
            <a:ext cx="5641888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264795" lvl="1">
              <a:buSzPct val="100000"/>
              <a:buFont typeface="Wingdings 3" panose="020B0602020104020603" pitchFamily="34" charset="0"/>
              <a:buChar char=""/>
            </a:pPr>
            <a:r>
              <a:rPr lang="fi-FI" sz="2000" dirty="0">
                <a:ea typeface="+mn-lt"/>
                <a:cs typeface="+mn-lt"/>
              </a:rPr>
              <a:t>Muilta hermosoluilta tulevat viestit </a:t>
            </a:r>
            <a:r>
              <a:rPr lang="fi-FI" sz="2000" b="1" dirty="0">
                <a:ea typeface="+mn-lt"/>
                <a:cs typeface="+mn-lt"/>
              </a:rPr>
              <a:t>summataan</a:t>
            </a:r>
            <a:r>
              <a:rPr lang="fi-FI" sz="2000" dirty="0">
                <a:ea typeface="+mn-lt"/>
                <a:cs typeface="+mn-lt"/>
              </a:rPr>
              <a:t> solukeskuksessa (soomassa)</a:t>
            </a:r>
            <a:endParaRPr lang="en-US" sz="2000" dirty="0">
              <a:ea typeface="+mn-lt"/>
              <a:cs typeface="+mn-lt"/>
            </a:endParaRPr>
          </a:p>
          <a:p>
            <a:pPr marL="264795" lvl="1">
              <a:buSzPct val="100000"/>
              <a:buFont typeface="Wingdings 3" panose="020B0602020104020603" pitchFamily="34" charset="0"/>
              <a:buChar char=""/>
            </a:pPr>
            <a:r>
              <a:rPr lang="fi-FI" sz="2000" b="1" dirty="0">
                <a:ea typeface="+mn-lt"/>
                <a:cs typeface="+mn-lt"/>
              </a:rPr>
              <a:t>Paikallinen summautuminen:</a:t>
            </a:r>
            <a:r>
              <a:rPr lang="fi-FI" sz="2000" dirty="0">
                <a:ea typeface="+mn-lt"/>
                <a:cs typeface="+mn-lt"/>
              </a:rPr>
              <a:t> eri synapsien vaikutukset summautuvat</a:t>
            </a:r>
            <a:endParaRPr lang="en-US" sz="2000" dirty="0">
              <a:ea typeface="+mn-lt"/>
              <a:cs typeface="+mn-lt"/>
            </a:endParaRPr>
          </a:p>
          <a:p>
            <a:pPr marL="264795" lvl="1">
              <a:buSzPct val="100000"/>
              <a:buFont typeface="Wingdings 3" panose="020B0602020104020603" pitchFamily="34" charset="0"/>
              <a:buChar char=""/>
            </a:pPr>
            <a:r>
              <a:rPr lang="fi-FI" sz="2000" b="1" dirty="0"/>
              <a:t>Ajallinen summautuminen:</a:t>
            </a:r>
            <a:r>
              <a:rPr lang="fi-FI" sz="2000" dirty="0"/>
              <a:t> dendriittiin saapuvat, nopeasti toisiaan seuraavat hermoimpulssit summautuvat </a:t>
            </a:r>
          </a:p>
          <a:p>
            <a:pPr marL="264795" lvl="1">
              <a:buSzPct val="100000"/>
              <a:buFont typeface="Wingdings 3" panose="020B0602020104020603" pitchFamily="34" charset="0"/>
              <a:buChar char=""/>
            </a:pPr>
            <a:endParaRPr lang="fi-FI" sz="2200" dirty="0"/>
          </a:p>
          <a:p>
            <a:pPr marL="264795" lvl="1">
              <a:buSzPct val="100000"/>
              <a:buFont typeface="Wingdings 3" panose="020B0602020104020603" pitchFamily="34" charset="0"/>
              <a:buChar char=""/>
            </a:pPr>
            <a:r>
              <a:rPr lang="fi-FI" sz="2000" dirty="0">
                <a:ea typeface="+mn-lt"/>
                <a:cs typeface="+mn-lt"/>
              </a:rPr>
              <a:t>Kiihdyttävät ja estävät synapsit, summautuminen sekä laukeamiskynnys ovat elintärkeitä ihmisen toiminnalle</a:t>
            </a:r>
          </a:p>
          <a:p>
            <a:pPr marL="447675" lvl="2" indent="0">
              <a:buSzPct val="100000"/>
              <a:buFont typeface="Wingdings 3" panose="020B0602020104020603" pitchFamily="34" charset="0"/>
              <a:buChar char=""/>
            </a:pPr>
            <a:r>
              <a:rPr lang="fi-FI" sz="1800" dirty="0"/>
              <a:t> merkityksellisen tiedon erottelu merkityksettömästä</a:t>
            </a: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C34742C1-8423-4F9F-BC90-8913E69F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65" y="2308171"/>
            <a:ext cx="5109558" cy="34625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932" y="6453386"/>
            <a:ext cx="5901459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dirty="0"/>
              <a:t>© Sanoma Pro, Tekijät ● Mieli 3 tietoa käsittelevä ihminen,</a:t>
            </a:r>
          </a:p>
        </p:txBody>
      </p:sp>
    </p:spTree>
    <p:extLst>
      <p:ext uri="{BB962C8B-B14F-4D97-AF65-F5344CB8AC3E}">
        <p14:creationId xmlns:p14="http://schemas.microsoft.com/office/powerpoint/2010/main" val="426927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välittäjäaineet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96C34E81-61B7-41CA-8147-F7B3F2765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84" y="1593178"/>
            <a:ext cx="6896936" cy="3672619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400542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HERMOVERKOT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6841"/>
            <a:ext cx="682881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Hermoverkko: </a:t>
            </a:r>
            <a:r>
              <a:rPr lang="fi-FI" dirty="0">
                <a:ea typeface="+mn-lt"/>
                <a:cs typeface="+mn-lt"/>
              </a:rPr>
              <a:t>useiden hermosolujen ja niiden välisten yhteyksien kokonaisuus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Koostuvat hermosoluista, jotka yhteydessä toisiinsa synapsien välityksellä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hermosolu voi kuulua useaan eri hermoverkkoon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Erikoistuminen:</a:t>
            </a:r>
            <a:r>
              <a:rPr lang="fi-FI" dirty="0">
                <a:ea typeface="+mn-lt"/>
                <a:cs typeface="+mn-lt"/>
              </a:rPr>
              <a:t> hermoverkko käsittelee juuri tietynlaista tietoa</a:t>
            </a:r>
            <a:endParaRPr lang="fi-FI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näköjärjestelmän hermoverkot erikoistuneet havaitsemaan näkökentässä olevien asioiden ja esineiden rajat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endParaRPr lang="fi-FI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1671" y="6453386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Pixabay</a:t>
            </a:r>
            <a:endParaRPr lang="en-US" dirty="0"/>
          </a:p>
        </p:txBody>
      </p:sp>
      <p:pic>
        <p:nvPicPr>
          <p:cNvPr id="6" name="Kuva 6" descr="Kuva, joka sisältää kohteen kissa&#10;&#10;Kuvaus luotu automaattisesti">
            <a:extLst>
              <a:ext uri="{FF2B5EF4-FFF2-40B4-BE49-F238E27FC236}">
                <a16:creationId xmlns:a16="http://schemas.microsoft.com/office/drawing/2014/main" id="{A1562948-FB89-4177-9C21-997B51DF8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4" r="23310" b="-1"/>
          <a:stretch/>
        </p:blipFill>
        <p:spPr>
          <a:xfrm>
            <a:off x="8193038" y="943850"/>
            <a:ext cx="3635279" cy="53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045F31-C012-40D3-9DF5-D95AA6698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13341</TotalTime>
  <Words>820</Words>
  <Application>Microsoft Office PowerPoint</Application>
  <PresentationFormat>Laajakuva</PresentationFormat>
  <Paragraphs>75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Arial,Sans-Serif</vt:lpstr>
      <vt:lpstr>Calibri</vt:lpstr>
      <vt:lpstr>Tw Cen MT</vt:lpstr>
      <vt:lpstr>Tw Cen MT Condensed</vt:lpstr>
      <vt:lpstr>Wingdings 3</vt:lpstr>
      <vt:lpstr>Integraali</vt:lpstr>
      <vt:lpstr>3. Hermoston toiminta ja viestintä</vt:lpstr>
      <vt:lpstr>Hermosolut ja hermoverkot</vt:lpstr>
      <vt:lpstr>Hermosolun rakenne</vt:lpstr>
      <vt:lpstr>Hermosolu</vt:lpstr>
      <vt:lpstr>Synapsin rakenne  ja toiminta </vt:lpstr>
      <vt:lpstr>Hermoimpulssi</vt:lpstr>
      <vt:lpstr>Ajallinen ja paikallinen summautuminen</vt:lpstr>
      <vt:lpstr>välittäjäaineet</vt:lpstr>
      <vt:lpstr>HERMOVERKOT</vt:lpstr>
      <vt:lpstr>Hermoston plastisuus</vt:lpstr>
      <vt:lpstr>PowerPoint-esitys</vt:lpstr>
      <vt:lpstr>hormonit</vt:lpstr>
      <vt:lpstr>Yleisiä psyykkiseen toimintaan vaikuttavia hormoneja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/>
  <cp:lastModifiedBy>Nea Viljakainen</cp:lastModifiedBy>
  <cp:revision>1490</cp:revision>
  <dcterms:created xsi:type="dcterms:W3CDTF">2021-05-18T05:21:46Z</dcterms:created>
  <dcterms:modified xsi:type="dcterms:W3CDTF">2022-01-27T15:51:23Z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