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256" r:id="rId2"/>
    <p:sldId id="257" r:id="rId3"/>
    <p:sldId id="258" r:id="rId4"/>
    <p:sldId id="259" r:id="rId5"/>
    <p:sldId id="260" r:id="rId6"/>
    <p:sldId id="261" r:id="rId7"/>
    <p:sldId id="273" r:id="rId8"/>
    <p:sldId id="272" r:id="rId9"/>
    <p:sldId id="263" r:id="rId10"/>
    <p:sldId id="264" r:id="rId11"/>
    <p:sldId id="265" r:id="rId12"/>
    <p:sldId id="266" r:id="rId13"/>
    <p:sldId id="271" r:id="rId14"/>
    <p:sldId id="274"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C1D61-AE49-4779-9AD2-C34C627E1C4E}" v="503" dt="2021-09-03T09:41:00.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akala" userId="4678f47de1a13137" providerId="LiveId" clId="{154C1D61-AE49-4779-9AD2-C34C627E1C4E}"/>
    <pc:docChg chg="undo custSel addSld delSld modSld sldOrd delMainMaster">
      <pc:chgData name="Emma Hakala" userId="4678f47de1a13137" providerId="LiveId" clId="{154C1D61-AE49-4779-9AD2-C34C627E1C4E}" dt="2021-09-03T09:42:31.526" v="3313" actId="2696"/>
      <pc:docMkLst>
        <pc:docMk/>
      </pc:docMkLst>
      <pc:sldChg chg="ord">
        <pc:chgData name="Emma Hakala" userId="4678f47de1a13137" providerId="LiveId" clId="{154C1D61-AE49-4779-9AD2-C34C627E1C4E}" dt="2021-09-02T11:53:43.711" v="4"/>
        <pc:sldMkLst>
          <pc:docMk/>
          <pc:sldMk cId="858742303" sldId="258"/>
        </pc:sldMkLst>
      </pc:sldChg>
      <pc:sldChg chg="modSp mod">
        <pc:chgData name="Emma Hakala" userId="4678f47de1a13137" providerId="LiveId" clId="{154C1D61-AE49-4779-9AD2-C34C627E1C4E}" dt="2021-09-03T09:41:19.080" v="3299" actId="403"/>
        <pc:sldMkLst>
          <pc:docMk/>
          <pc:sldMk cId="729190036" sldId="259"/>
        </pc:sldMkLst>
        <pc:graphicFrameChg chg="modGraphic">
          <ac:chgData name="Emma Hakala" userId="4678f47de1a13137" providerId="LiveId" clId="{154C1D61-AE49-4779-9AD2-C34C627E1C4E}" dt="2021-09-03T09:41:19.080" v="3299" actId="403"/>
          <ac:graphicFrameMkLst>
            <pc:docMk/>
            <pc:sldMk cId="729190036" sldId="259"/>
            <ac:graphicFrameMk id="5" creationId="{F03F84F1-31A1-4D98-ACB8-27D657D8B00F}"/>
          </ac:graphicFrameMkLst>
        </pc:graphicFrameChg>
      </pc:sldChg>
      <pc:sldChg chg="modSp mod">
        <pc:chgData name="Emma Hakala" userId="4678f47de1a13137" providerId="LiveId" clId="{154C1D61-AE49-4779-9AD2-C34C627E1C4E}" dt="2021-09-03T09:40:18.951" v="3293" actId="255"/>
        <pc:sldMkLst>
          <pc:docMk/>
          <pc:sldMk cId="3841192204" sldId="260"/>
        </pc:sldMkLst>
        <pc:graphicFrameChg chg="mod modGraphic">
          <ac:chgData name="Emma Hakala" userId="4678f47de1a13137" providerId="LiveId" clId="{154C1D61-AE49-4779-9AD2-C34C627E1C4E}" dt="2021-09-03T09:40:18.951" v="3293" actId="255"/>
          <ac:graphicFrameMkLst>
            <pc:docMk/>
            <pc:sldMk cId="3841192204" sldId="260"/>
            <ac:graphicFrameMk id="5" creationId="{7B9CE62E-80E6-4B92-A5E6-E6B7A548C534}"/>
          </ac:graphicFrameMkLst>
        </pc:graphicFrameChg>
      </pc:sldChg>
      <pc:sldChg chg="addSp delSp modSp mod modNotesTx">
        <pc:chgData name="Emma Hakala" userId="4678f47de1a13137" providerId="LiveId" clId="{154C1D61-AE49-4779-9AD2-C34C627E1C4E}" dt="2021-09-03T09:40:52.655" v="3297" actId="255"/>
        <pc:sldMkLst>
          <pc:docMk/>
          <pc:sldMk cId="1637220959" sldId="261"/>
        </pc:sldMkLst>
        <pc:spChg chg="add del">
          <ac:chgData name="Emma Hakala" userId="4678f47de1a13137" providerId="LiveId" clId="{154C1D61-AE49-4779-9AD2-C34C627E1C4E}" dt="2021-09-02T11:59:01.058" v="254" actId="22"/>
          <ac:spMkLst>
            <pc:docMk/>
            <pc:sldMk cId="1637220959" sldId="261"/>
            <ac:spMk id="6" creationId="{31826203-F728-48D6-8C63-17D18681C034}"/>
          </ac:spMkLst>
        </pc:spChg>
        <pc:graphicFrameChg chg="mod">
          <ac:chgData name="Emma Hakala" userId="4678f47de1a13137" providerId="LiveId" clId="{154C1D61-AE49-4779-9AD2-C34C627E1C4E}" dt="2021-09-03T09:40:52.655" v="3297" actId="255"/>
          <ac:graphicFrameMkLst>
            <pc:docMk/>
            <pc:sldMk cId="1637220959" sldId="261"/>
            <ac:graphicFrameMk id="5" creationId="{EDF08651-8F11-43D2-8CAD-C6E46BE4E266}"/>
          </ac:graphicFrameMkLst>
        </pc:graphicFrameChg>
      </pc:sldChg>
      <pc:sldChg chg="modSp new del mod">
        <pc:chgData name="Emma Hakala" userId="4678f47de1a13137" providerId="LiveId" clId="{154C1D61-AE49-4779-9AD2-C34C627E1C4E}" dt="2021-09-02T19:36:16.499" v="3138" actId="2696"/>
        <pc:sldMkLst>
          <pc:docMk/>
          <pc:sldMk cId="3555194866" sldId="262"/>
        </pc:sldMkLst>
        <pc:spChg chg="mod">
          <ac:chgData name="Emma Hakala" userId="4678f47de1a13137" providerId="LiveId" clId="{154C1D61-AE49-4779-9AD2-C34C627E1C4E}" dt="2021-09-02T11:59:13.704" v="282" actId="20577"/>
          <ac:spMkLst>
            <pc:docMk/>
            <pc:sldMk cId="3555194866" sldId="262"/>
            <ac:spMk id="2" creationId="{9D76ECCA-F2E2-4ECD-82D0-8ED17013F788}"/>
          </ac:spMkLst>
        </pc:spChg>
      </pc:sldChg>
      <pc:sldChg chg="addSp delSp modSp new mod setBg">
        <pc:chgData name="Emma Hakala" userId="4678f47de1a13137" providerId="LiveId" clId="{154C1D61-AE49-4779-9AD2-C34C627E1C4E}" dt="2021-09-02T12:16:34.300" v="1434" actId="20577"/>
        <pc:sldMkLst>
          <pc:docMk/>
          <pc:sldMk cId="3169643737" sldId="263"/>
        </pc:sldMkLst>
        <pc:spChg chg="mod">
          <ac:chgData name="Emma Hakala" userId="4678f47de1a13137" providerId="LiveId" clId="{154C1D61-AE49-4779-9AD2-C34C627E1C4E}" dt="2021-09-02T12:15:03.951" v="1413" actId="26606"/>
          <ac:spMkLst>
            <pc:docMk/>
            <pc:sldMk cId="3169643737" sldId="263"/>
            <ac:spMk id="2" creationId="{FB4C6296-434F-45AB-A66F-C108AAAD9EBB}"/>
          </ac:spMkLst>
        </pc:spChg>
        <pc:spChg chg="add del mod">
          <ac:chgData name="Emma Hakala" userId="4678f47de1a13137" providerId="LiveId" clId="{154C1D61-AE49-4779-9AD2-C34C627E1C4E}" dt="2021-09-02T12:15:03.991" v="1414" actId="26606"/>
          <ac:spMkLst>
            <pc:docMk/>
            <pc:sldMk cId="3169643737" sldId="263"/>
            <ac:spMk id="3" creationId="{684F462F-C682-46B8-936B-0D22C3139510}"/>
          </ac:spMkLst>
        </pc:spChg>
        <pc:spChg chg="add del">
          <ac:chgData name="Emma Hakala" userId="4678f47de1a13137" providerId="LiveId" clId="{154C1D61-AE49-4779-9AD2-C34C627E1C4E}" dt="2021-09-02T12:15:03.951" v="1413" actId="26606"/>
          <ac:spMkLst>
            <pc:docMk/>
            <pc:sldMk cId="3169643737" sldId="263"/>
            <ac:spMk id="9" creationId="{19EC5B12-9FF3-41FE-B789-2696F5195F4E}"/>
          </ac:spMkLst>
        </pc:spChg>
        <pc:graphicFrameChg chg="add del">
          <ac:chgData name="Emma Hakala" userId="4678f47de1a13137" providerId="LiveId" clId="{154C1D61-AE49-4779-9AD2-C34C627E1C4E}" dt="2021-09-02T12:15:03.951" v="1413" actId="26606"/>
          <ac:graphicFrameMkLst>
            <pc:docMk/>
            <pc:sldMk cId="3169643737" sldId="263"/>
            <ac:graphicFrameMk id="5" creationId="{24639E04-6FFD-4362-BFA5-CE3C0E7D7583}"/>
          </ac:graphicFrameMkLst>
        </pc:graphicFrameChg>
        <pc:graphicFrameChg chg="add mod modGraphic">
          <ac:chgData name="Emma Hakala" userId="4678f47de1a13137" providerId="LiveId" clId="{154C1D61-AE49-4779-9AD2-C34C627E1C4E}" dt="2021-09-02T12:16:34.300" v="1434" actId="20577"/>
          <ac:graphicFrameMkLst>
            <pc:docMk/>
            <pc:sldMk cId="3169643737" sldId="263"/>
            <ac:graphicFrameMk id="13" creationId="{2C12DD37-7CC8-405C-9D60-D86A020DFBE0}"/>
          </ac:graphicFrameMkLst>
        </pc:graphicFrameChg>
        <pc:cxnChg chg="add del">
          <ac:chgData name="Emma Hakala" userId="4678f47de1a13137" providerId="LiveId" clId="{154C1D61-AE49-4779-9AD2-C34C627E1C4E}" dt="2021-09-02T12:15:03.951" v="1413" actId="26606"/>
          <ac:cxnSpMkLst>
            <pc:docMk/>
            <pc:sldMk cId="3169643737" sldId="263"/>
            <ac:cxnSpMk id="11" creationId="{4FCEE13B-EFB1-46F2-BC11-110F05BFB691}"/>
          </ac:cxnSpMkLst>
        </pc:cxnChg>
      </pc:sldChg>
      <pc:sldChg chg="addSp delSp modSp new mod setBg modNotesTx">
        <pc:chgData name="Emma Hakala" userId="4678f47de1a13137" providerId="LiveId" clId="{154C1D61-AE49-4779-9AD2-C34C627E1C4E}" dt="2021-09-02T12:33:34.987" v="1966" actId="26606"/>
        <pc:sldMkLst>
          <pc:docMk/>
          <pc:sldMk cId="2458770995" sldId="264"/>
        </pc:sldMkLst>
        <pc:spChg chg="mod">
          <ac:chgData name="Emma Hakala" userId="4678f47de1a13137" providerId="LiveId" clId="{154C1D61-AE49-4779-9AD2-C34C627E1C4E}" dt="2021-09-02T12:33:34.987" v="1966" actId="26606"/>
          <ac:spMkLst>
            <pc:docMk/>
            <pc:sldMk cId="2458770995" sldId="264"/>
            <ac:spMk id="2" creationId="{6B2DCAD7-5DC5-4555-8343-21006B74C546}"/>
          </ac:spMkLst>
        </pc:spChg>
        <pc:spChg chg="del mod">
          <ac:chgData name="Emma Hakala" userId="4678f47de1a13137" providerId="LiveId" clId="{154C1D61-AE49-4779-9AD2-C34C627E1C4E}" dt="2021-09-02T12:33:34.987" v="1966" actId="26606"/>
          <ac:spMkLst>
            <pc:docMk/>
            <pc:sldMk cId="2458770995" sldId="264"/>
            <ac:spMk id="3" creationId="{50E464CA-3C9A-4234-8799-4826F40836AB}"/>
          </ac:spMkLst>
        </pc:spChg>
        <pc:spChg chg="add">
          <ac:chgData name="Emma Hakala" userId="4678f47de1a13137" providerId="LiveId" clId="{154C1D61-AE49-4779-9AD2-C34C627E1C4E}" dt="2021-09-02T12:33:34.987" v="1966" actId="26606"/>
          <ac:spMkLst>
            <pc:docMk/>
            <pc:sldMk cId="2458770995" sldId="264"/>
            <ac:spMk id="9" creationId="{19EC5B12-9FF3-41FE-B789-2696F5195F4E}"/>
          </ac:spMkLst>
        </pc:spChg>
        <pc:graphicFrameChg chg="add">
          <ac:chgData name="Emma Hakala" userId="4678f47de1a13137" providerId="LiveId" clId="{154C1D61-AE49-4779-9AD2-C34C627E1C4E}" dt="2021-09-02T12:33:34.987" v="1966" actId="26606"/>
          <ac:graphicFrameMkLst>
            <pc:docMk/>
            <pc:sldMk cId="2458770995" sldId="264"/>
            <ac:graphicFrameMk id="5" creationId="{010F3EAB-3685-4DCA-A1FC-5D9209B87E54}"/>
          </ac:graphicFrameMkLst>
        </pc:graphicFrameChg>
        <pc:cxnChg chg="add">
          <ac:chgData name="Emma Hakala" userId="4678f47de1a13137" providerId="LiveId" clId="{154C1D61-AE49-4779-9AD2-C34C627E1C4E}" dt="2021-09-02T12:33:34.987" v="1966" actId="26606"/>
          <ac:cxnSpMkLst>
            <pc:docMk/>
            <pc:sldMk cId="2458770995" sldId="264"/>
            <ac:cxnSpMk id="11" creationId="{4FCEE13B-EFB1-46F2-BC11-110F05BFB691}"/>
          </ac:cxnSpMkLst>
        </pc:cxnChg>
      </pc:sldChg>
      <pc:sldChg chg="addSp modSp new mod modNotesTx">
        <pc:chgData name="Emma Hakala" userId="4678f47de1a13137" providerId="LiveId" clId="{154C1D61-AE49-4779-9AD2-C34C627E1C4E}" dt="2021-09-03T09:41:48.489" v="3304" actId="1076"/>
        <pc:sldMkLst>
          <pc:docMk/>
          <pc:sldMk cId="1443436388" sldId="265"/>
        </pc:sldMkLst>
        <pc:spChg chg="mod">
          <ac:chgData name="Emma Hakala" userId="4678f47de1a13137" providerId="LiveId" clId="{154C1D61-AE49-4779-9AD2-C34C627E1C4E}" dt="2021-09-02T12:44:47.926" v="2762" actId="1076"/>
          <ac:spMkLst>
            <pc:docMk/>
            <pc:sldMk cId="1443436388" sldId="265"/>
            <ac:spMk id="2" creationId="{48236A0D-31C2-4D4A-8AE6-B7D75DF430B2}"/>
          </ac:spMkLst>
        </pc:spChg>
        <pc:spChg chg="mod">
          <ac:chgData name="Emma Hakala" userId="4678f47de1a13137" providerId="LiveId" clId="{154C1D61-AE49-4779-9AD2-C34C627E1C4E}" dt="2021-09-03T09:41:48.489" v="3304" actId="1076"/>
          <ac:spMkLst>
            <pc:docMk/>
            <pc:sldMk cId="1443436388" sldId="265"/>
            <ac:spMk id="3" creationId="{B8657924-1229-477A-852C-D6C8DEE61A3C}"/>
          </ac:spMkLst>
        </pc:spChg>
        <pc:spChg chg="add mod">
          <ac:chgData name="Emma Hakala" userId="4678f47de1a13137" providerId="LiveId" clId="{154C1D61-AE49-4779-9AD2-C34C627E1C4E}" dt="2021-09-02T12:45:39.294" v="2819" actId="403"/>
          <ac:spMkLst>
            <pc:docMk/>
            <pc:sldMk cId="1443436388" sldId="265"/>
            <ac:spMk id="5" creationId="{8D930CB2-48BD-4466-B0CE-1F29A86A06AE}"/>
          </ac:spMkLst>
        </pc:spChg>
        <pc:graphicFrameChg chg="add mod modGraphic">
          <ac:chgData name="Emma Hakala" userId="4678f47de1a13137" providerId="LiveId" clId="{154C1D61-AE49-4779-9AD2-C34C627E1C4E}" dt="2021-09-02T12:46:52.419" v="2827"/>
          <ac:graphicFrameMkLst>
            <pc:docMk/>
            <pc:sldMk cId="1443436388" sldId="265"/>
            <ac:graphicFrameMk id="4" creationId="{064E4142-279A-4F7C-BBD5-C454BBBE8E37}"/>
          </ac:graphicFrameMkLst>
        </pc:graphicFrameChg>
      </pc:sldChg>
      <pc:sldChg chg="addSp delSp modSp new mod setBg modNotesTx">
        <pc:chgData name="Emma Hakala" userId="4678f47de1a13137" providerId="LiveId" clId="{154C1D61-AE49-4779-9AD2-C34C627E1C4E}" dt="2021-09-02T12:58:14.690" v="3122" actId="26606"/>
        <pc:sldMkLst>
          <pc:docMk/>
          <pc:sldMk cId="1630659151" sldId="266"/>
        </pc:sldMkLst>
        <pc:spChg chg="mod">
          <ac:chgData name="Emma Hakala" userId="4678f47de1a13137" providerId="LiveId" clId="{154C1D61-AE49-4779-9AD2-C34C627E1C4E}" dt="2021-09-02T12:58:14.690" v="3122" actId="26606"/>
          <ac:spMkLst>
            <pc:docMk/>
            <pc:sldMk cId="1630659151" sldId="266"/>
            <ac:spMk id="2" creationId="{CF6B2B4B-62E8-4CDB-896C-1875CA7F84E4}"/>
          </ac:spMkLst>
        </pc:spChg>
        <pc:spChg chg="add del mod">
          <ac:chgData name="Emma Hakala" userId="4678f47de1a13137" providerId="LiveId" clId="{154C1D61-AE49-4779-9AD2-C34C627E1C4E}" dt="2021-09-02T12:58:14.690" v="3122" actId="26606"/>
          <ac:spMkLst>
            <pc:docMk/>
            <pc:sldMk cId="1630659151" sldId="266"/>
            <ac:spMk id="3" creationId="{982D8646-D1E4-428B-B583-5F7064ABCE4A}"/>
          </ac:spMkLst>
        </pc:spChg>
        <pc:spChg chg="add del">
          <ac:chgData name="Emma Hakala" userId="4678f47de1a13137" providerId="LiveId" clId="{154C1D61-AE49-4779-9AD2-C34C627E1C4E}" dt="2021-09-02T12:58:14.666" v="3121" actId="26606"/>
          <ac:spMkLst>
            <pc:docMk/>
            <pc:sldMk cId="1630659151" sldId="266"/>
            <ac:spMk id="9" creationId="{19EC5B12-9FF3-41FE-B789-2696F5195F4E}"/>
          </ac:spMkLst>
        </pc:spChg>
        <pc:spChg chg="add">
          <ac:chgData name="Emma Hakala" userId="4678f47de1a13137" providerId="LiveId" clId="{154C1D61-AE49-4779-9AD2-C34C627E1C4E}" dt="2021-09-02T12:58:14.690" v="3122" actId="26606"/>
          <ac:spMkLst>
            <pc:docMk/>
            <pc:sldMk cId="1630659151" sldId="266"/>
            <ac:spMk id="13" creationId="{3B5305C3-9940-4541-9DEE-9AE9C3EA60A4}"/>
          </ac:spMkLst>
        </pc:spChg>
        <pc:graphicFrameChg chg="add del">
          <ac:chgData name="Emma Hakala" userId="4678f47de1a13137" providerId="LiveId" clId="{154C1D61-AE49-4779-9AD2-C34C627E1C4E}" dt="2021-09-02T12:58:14.666" v="3121" actId="26606"/>
          <ac:graphicFrameMkLst>
            <pc:docMk/>
            <pc:sldMk cId="1630659151" sldId="266"/>
            <ac:graphicFrameMk id="5" creationId="{BCD72E2B-60FE-41EE-AD2A-60517BEB4EC1}"/>
          </ac:graphicFrameMkLst>
        </pc:graphicFrameChg>
        <pc:graphicFrameChg chg="add">
          <ac:chgData name="Emma Hakala" userId="4678f47de1a13137" providerId="LiveId" clId="{154C1D61-AE49-4779-9AD2-C34C627E1C4E}" dt="2021-09-02T12:58:14.690" v="3122" actId="26606"/>
          <ac:graphicFrameMkLst>
            <pc:docMk/>
            <pc:sldMk cId="1630659151" sldId="266"/>
            <ac:graphicFrameMk id="15" creationId="{B31B68E2-9B7B-4AEA-9C8C-6EBFCC21695A}"/>
          </ac:graphicFrameMkLst>
        </pc:graphicFrameChg>
        <pc:cxnChg chg="add del">
          <ac:chgData name="Emma Hakala" userId="4678f47de1a13137" providerId="LiveId" clId="{154C1D61-AE49-4779-9AD2-C34C627E1C4E}" dt="2021-09-02T12:58:14.666" v="3121" actId="26606"/>
          <ac:cxnSpMkLst>
            <pc:docMk/>
            <pc:sldMk cId="1630659151" sldId="266"/>
            <ac:cxnSpMk id="11" creationId="{4FCEE13B-EFB1-46F2-BC11-110F05BFB691}"/>
          </ac:cxnSpMkLst>
        </pc:cxnChg>
        <pc:cxnChg chg="add">
          <ac:chgData name="Emma Hakala" userId="4678f47de1a13137" providerId="LiveId" clId="{154C1D61-AE49-4779-9AD2-C34C627E1C4E}" dt="2021-09-02T12:58:14.690" v="3122" actId="26606"/>
          <ac:cxnSpMkLst>
            <pc:docMk/>
            <pc:sldMk cId="1630659151" sldId="266"/>
            <ac:cxnSpMk id="14" creationId="{AB882E83-38EA-4A57-928E-B07CFAFB7067}"/>
          </ac:cxnSpMkLst>
        </pc:cxnChg>
      </pc:sldChg>
      <pc:sldChg chg="new del ord">
        <pc:chgData name="Emma Hakala" userId="4678f47de1a13137" providerId="LiveId" clId="{154C1D61-AE49-4779-9AD2-C34C627E1C4E}" dt="2021-09-02T12:49:46.458" v="2831" actId="2696"/>
        <pc:sldMkLst>
          <pc:docMk/>
          <pc:sldMk cId="3148456290" sldId="266"/>
        </pc:sldMkLst>
      </pc:sldChg>
      <pc:sldChg chg="new del">
        <pc:chgData name="Emma Hakala" userId="4678f47de1a13137" providerId="LiveId" clId="{154C1D61-AE49-4779-9AD2-C34C627E1C4E}" dt="2021-09-02T19:33:56.831" v="3126" actId="2696"/>
        <pc:sldMkLst>
          <pc:docMk/>
          <pc:sldMk cId="1155900960" sldId="267"/>
        </pc:sldMkLst>
      </pc:sldChg>
      <pc:sldChg chg="add del">
        <pc:chgData name="Emma Hakala" userId="4678f47de1a13137" providerId="LiveId" clId="{154C1D61-AE49-4779-9AD2-C34C627E1C4E}" dt="2021-09-02T19:34:00.163" v="3127" actId="2696"/>
        <pc:sldMkLst>
          <pc:docMk/>
          <pc:sldMk cId="1994110688" sldId="268"/>
        </pc:sldMkLst>
      </pc:sldChg>
      <pc:sldChg chg="addSp delSp modSp add del mod setBg">
        <pc:chgData name="Emma Hakala" userId="4678f47de1a13137" providerId="LiveId" clId="{154C1D61-AE49-4779-9AD2-C34C627E1C4E}" dt="2021-09-02T19:40:49.235" v="3187" actId="2696"/>
        <pc:sldMkLst>
          <pc:docMk/>
          <pc:sldMk cId="3992609178" sldId="269"/>
        </pc:sldMkLst>
        <pc:spChg chg="mod">
          <ac:chgData name="Emma Hakala" userId="4678f47de1a13137" providerId="LiveId" clId="{154C1D61-AE49-4779-9AD2-C34C627E1C4E}" dt="2021-09-02T19:35:19.203" v="3134" actId="26606"/>
          <ac:spMkLst>
            <pc:docMk/>
            <pc:sldMk cId="3992609178" sldId="269"/>
            <ac:spMk id="2" creationId="{1F997983-C8D7-4D50-8D7C-2477712A2F42}"/>
          </ac:spMkLst>
        </pc:spChg>
        <pc:spChg chg="add del">
          <ac:chgData name="Emma Hakala" userId="4678f47de1a13137" providerId="LiveId" clId="{154C1D61-AE49-4779-9AD2-C34C627E1C4E}" dt="2021-09-02T19:35:19.203" v="3134" actId="26606"/>
          <ac:spMkLst>
            <pc:docMk/>
            <pc:sldMk cId="3992609178" sldId="269"/>
            <ac:spMk id="3" creationId="{61DB9F9B-2D6D-4D52-8508-C9282C15FCF5}"/>
          </ac:spMkLst>
        </pc:spChg>
        <pc:spChg chg="add">
          <ac:chgData name="Emma Hakala" userId="4678f47de1a13137" providerId="LiveId" clId="{154C1D61-AE49-4779-9AD2-C34C627E1C4E}" dt="2021-09-02T19:35:19.203" v="3134" actId="26606"/>
          <ac:spMkLst>
            <pc:docMk/>
            <pc:sldMk cId="3992609178" sldId="269"/>
            <ac:spMk id="8" creationId="{7CB4857B-ED7C-444D-9F04-2F885114A1C2}"/>
          </ac:spMkLst>
        </pc:spChg>
        <pc:spChg chg="add">
          <ac:chgData name="Emma Hakala" userId="4678f47de1a13137" providerId="LiveId" clId="{154C1D61-AE49-4779-9AD2-C34C627E1C4E}" dt="2021-09-02T19:35:19.203" v="3134" actId="26606"/>
          <ac:spMkLst>
            <pc:docMk/>
            <pc:sldMk cId="3992609178" sldId="269"/>
            <ac:spMk id="10" creationId="{D18046FB-44EA-4FD8-A585-EA09A319B2D0}"/>
          </ac:spMkLst>
        </pc:spChg>
        <pc:spChg chg="add">
          <ac:chgData name="Emma Hakala" userId="4678f47de1a13137" providerId="LiveId" clId="{154C1D61-AE49-4779-9AD2-C34C627E1C4E}" dt="2021-09-02T19:35:19.203" v="3134" actId="26606"/>
          <ac:spMkLst>
            <pc:docMk/>
            <pc:sldMk cId="3992609178" sldId="269"/>
            <ac:spMk id="11" creationId="{61DB9F9B-2D6D-4D52-8508-C9282C15FCF5}"/>
          </ac:spMkLst>
        </pc:spChg>
        <pc:spChg chg="add">
          <ac:chgData name="Emma Hakala" userId="4678f47de1a13137" providerId="LiveId" clId="{154C1D61-AE49-4779-9AD2-C34C627E1C4E}" dt="2021-09-02T19:35:19.203" v="3134" actId="26606"/>
          <ac:spMkLst>
            <pc:docMk/>
            <pc:sldMk cId="3992609178" sldId="269"/>
            <ac:spMk id="12" creationId="{479F5F2B-8B58-4140-AE6A-51F6C67B18D9}"/>
          </ac:spMkLst>
        </pc:spChg>
        <pc:graphicFrameChg chg="add del">
          <ac:chgData name="Emma Hakala" userId="4678f47de1a13137" providerId="LiveId" clId="{154C1D61-AE49-4779-9AD2-C34C627E1C4E}" dt="2021-09-02T19:35:10.808" v="3129" actId="26606"/>
          <ac:graphicFrameMkLst>
            <pc:docMk/>
            <pc:sldMk cId="3992609178" sldId="269"/>
            <ac:graphicFrameMk id="5" creationId="{C58E5319-C839-4DCD-A4AC-1C9B0CC0D458}"/>
          </ac:graphicFrameMkLst>
        </pc:graphicFrameChg>
        <pc:graphicFrameChg chg="add del">
          <ac:chgData name="Emma Hakala" userId="4678f47de1a13137" providerId="LiveId" clId="{154C1D61-AE49-4779-9AD2-C34C627E1C4E}" dt="2021-09-02T19:35:13.947" v="3131" actId="26606"/>
          <ac:graphicFrameMkLst>
            <pc:docMk/>
            <pc:sldMk cId="3992609178" sldId="269"/>
            <ac:graphicFrameMk id="7" creationId="{52DFDFF8-41EE-4303-BDDA-9D67EF95B534}"/>
          </ac:graphicFrameMkLst>
        </pc:graphicFrameChg>
        <pc:graphicFrameChg chg="add del">
          <ac:chgData name="Emma Hakala" userId="4678f47de1a13137" providerId="LiveId" clId="{154C1D61-AE49-4779-9AD2-C34C627E1C4E}" dt="2021-09-02T19:35:19.187" v="3133" actId="26606"/>
          <ac:graphicFrameMkLst>
            <pc:docMk/>
            <pc:sldMk cId="3992609178" sldId="269"/>
            <ac:graphicFrameMk id="9" creationId="{C58E5319-C839-4DCD-A4AC-1C9B0CC0D458}"/>
          </ac:graphicFrameMkLst>
        </pc:graphicFrameChg>
        <pc:picChg chg="add del">
          <ac:chgData name="Emma Hakala" userId="4678f47de1a13137" providerId="LiveId" clId="{154C1D61-AE49-4779-9AD2-C34C627E1C4E}" dt="2021-09-02T19:35:13.947" v="3131" actId="26606"/>
          <ac:picMkLst>
            <pc:docMk/>
            <pc:sldMk cId="3992609178" sldId="269"/>
            <ac:picMk id="6" creationId="{79B8ACCB-5E0D-4623-AF64-9D40621A5B56}"/>
          </ac:picMkLst>
        </pc:picChg>
      </pc:sldChg>
      <pc:sldChg chg="addSp delSp modSp del mod setBg">
        <pc:chgData name="Emma Hakala" userId="4678f47de1a13137" providerId="LiveId" clId="{154C1D61-AE49-4779-9AD2-C34C627E1C4E}" dt="2021-09-02T19:39:53.783" v="3173" actId="2696"/>
        <pc:sldMkLst>
          <pc:docMk/>
          <pc:sldMk cId="4083623378" sldId="270"/>
        </pc:sldMkLst>
        <pc:spChg chg="mod">
          <ac:chgData name="Emma Hakala" userId="4678f47de1a13137" providerId="LiveId" clId="{154C1D61-AE49-4779-9AD2-C34C627E1C4E}" dt="2021-09-02T19:36:02.491" v="3137" actId="26606"/>
          <ac:spMkLst>
            <pc:docMk/>
            <pc:sldMk cId="4083623378" sldId="270"/>
            <ac:spMk id="2" creationId="{527489AE-55F5-4389-A89C-47217A69B006}"/>
          </ac:spMkLst>
        </pc:spChg>
        <pc:spChg chg="del mod">
          <ac:chgData name="Emma Hakala" userId="4678f47de1a13137" providerId="LiveId" clId="{154C1D61-AE49-4779-9AD2-C34C627E1C4E}" dt="2021-09-02T19:36:02.491" v="3137" actId="26606"/>
          <ac:spMkLst>
            <pc:docMk/>
            <pc:sldMk cId="4083623378" sldId="270"/>
            <ac:spMk id="3" creationId="{620FF00B-9FE6-4889-A351-CA809D0C3C33}"/>
          </ac:spMkLst>
        </pc:spChg>
        <pc:spChg chg="add del">
          <ac:chgData name="Emma Hakala" userId="4678f47de1a13137" providerId="LiveId" clId="{154C1D61-AE49-4779-9AD2-C34C627E1C4E}" dt="2021-09-02T19:36:02.444" v="3136" actId="26606"/>
          <ac:spMkLst>
            <pc:docMk/>
            <pc:sldMk cId="4083623378" sldId="270"/>
            <ac:spMk id="8" creationId="{429917F3-0560-4C6F-B265-458B218C4B87}"/>
          </ac:spMkLst>
        </pc:spChg>
        <pc:spChg chg="add">
          <ac:chgData name="Emma Hakala" userId="4678f47de1a13137" providerId="LiveId" clId="{154C1D61-AE49-4779-9AD2-C34C627E1C4E}" dt="2021-09-02T19:36:02.491" v="3137" actId="26606"/>
          <ac:spMkLst>
            <pc:docMk/>
            <pc:sldMk cId="4083623378" sldId="270"/>
            <ac:spMk id="9" creationId="{ADF2AA3E-C714-4E8D-9F46-9E6FFF7FBA36}"/>
          </ac:spMkLst>
        </pc:spChg>
        <pc:grpChg chg="add del">
          <ac:chgData name="Emma Hakala" userId="4678f47de1a13137" providerId="LiveId" clId="{154C1D61-AE49-4779-9AD2-C34C627E1C4E}" dt="2021-09-02T19:36:02.444" v="3136" actId="26606"/>
          <ac:grpSpMkLst>
            <pc:docMk/>
            <pc:sldMk cId="4083623378" sldId="270"/>
            <ac:grpSpMk id="10" creationId="{AA39BAE7-7EB8-4E22-BCBB-F00F514DB7EA}"/>
          </ac:grpSpMkLst>
        </pc:grpChg>
        <pc:graphicFrameChg chg="add">
          <ac:chgData name="Emma Hakala" userId="4678f47de1a13137" providerId="LiveId" clId="{154C1D61-AE49-4779-9AD2-C34C627E1C4E}" dt="2021-09-02T19:36:02.491" v="3137" actId="26606"/>
          <ac:graphicFrameMkLst>
            <pc:docMk/>
            <pc:sldMk cId="4083623378" sldId="270"/>
            <ac:graphicFrameMk id="5" creationId="{0EB5F9A4-BEE1-40C7-9BD2-29566160EF2D}"/>
          </ac:graphicFrameMkLst>
        </pc:graphicFrameChg>
      </pc:sldChg>
      <pc:sldChg chg="addSp delSp modSp mod">
        <pc:chgData name="Emma Hakala" userId="4678f47de1a13137" providerId="LiveId" clId="{154C1D61-AE49-4779-9AD2-C34C627E1C4E}" dt="2021-09-02T19:41:03.171" v="3188" actId="403"/>
        <pc:sldMkLst>
          <pc:docMk/>
          <pc:sldMk cId="2061592264" sldId="271"/>
        </pc:sldMkLst>
        <pc:spChg chg="mod">
          <ac:chgData name="Emma Hakala" userId="4678f47de1a13137" providerId="LiveId" clId="{154C1D61-AE49-4779-9AD2-C34C627E1C4E}" dt="2021-09-02T19:39:00.289" v="3172" actId="403"/>
          <ac:spMkLst>
            <pc:docMk/>
            <pc:sldMk cId="2061592264" sldId="271"/>
            <ac:spMk id="2" creationId="{37E80EEB-5582-4EFE-ABC3-A0EAE9D477D1}"/>
          </ac:spMkLst>
        </pc:spChg>
        <pc:spChg chg="mod">
          <ac:chgData name="Emma Hakala" userId="4678f47de1a13137" providerId="LiveId" clId="{154C1D61-AE49-4779-9AD2-C34C627E1C4E}" dt="2021-09-02T19:38:45.898" v="3165" actId="403"/>
          <ac:spMkLst>
            <pc:docMk/>
            <pc:sldMk cId="2061592264" sldId="271"/>
            <ac:spMk id="3" creationId="{55C10733-85FE-4679-9AFC-EB023382595E}"/>
          </ac:spMkLst>
        </pc:spChg>
        <pc:spChg chg="add del mod">
          <ac:chgData name="Emma Hakala" userId="4678f47de1a13137" providerId="LiveId" clId="{154C1D61-AE49-4779-9AD2-C34C627E1C4E}" dt="2021-09-02T19:38:37.777" v="3161" actId="403"/>
          <ac:spMkLst>
            <pc:docMk/>
            <pc:sldMk cId="2061592264" sldId="271"/>
            <ac:spMk id="4" creationId="{DF33ADBC-C433-4A2B-935C-8A613A53A73C}"/>
          </ac:spMkLst>
        </pc:spChg>
        <pc:spChg chg="mod">
          <ac:chgData name="Emma Hakala" userId="4678f47de1a13137" providerId="LiveId" clId="{154C1D61-AE49-4779-9AD2-C34C627E1C4E}" dt="2021-09-02T19:41:03.171" v="3188" actId="403"/>
          <ac:spMkLst>
            <pc:docMk/>
            <pc:sldMk cId="2061592264" sldId="271"/>
            <ac:spMk id="5" creationId="{4CEA3F29-6711-404A-9148-4EF780537F77}"/>
          </ac:spMkLst>
        </pc:spChg>
        <pc:spChg chg="mod">
          <ac:chgData name="Emma Hakala" userId="4678f47de1a13137" providerId="LiveId" clId="{154C1D61-AE49-4779-9AD2-C34C627E1C4E}" dt="2021-09-02T19:38:31.661" v="3159" actId="403"/>
          <ac:spMkLst>
            <pc:docMk/>
            <pc:sldMk cId="2061592264" sldId="271"/>
            <ac:spMk id="6" creationId="{C21E6F42-25FE-45A4-AF49-E78BA0F4BEFB}"/>
          </ac:spMkLst>
        </pc:spChg>
        <pc:graphicFrameChg chg="add del">
          <ac:chgData name="Emma Hakala" userId="4678f47de1a13137" providerId="LiveId" clId="{154C1D61-AE49-4779-9AD2-C34C627E1C4E}" dt="2021-09-02T19:37:21.902" v="3140" actId="26606"/>
          <ac:graphicFrameMkLst>
            <pc:docMk/>
            <pc:sldMk cId="2061592264" sldId="271"/>
            <ac:graphicFrameMk id="8" creationId="{692AA95B-7ECA-4B8D-BDD0-E5439942B058}"/>
          </ac:graphicFrameMkLst>
        </pc:graphicFrameChg>
        <pc:graphicFrameChg chg="add del">
          <ac:chgData name="Emma Hakala" userId="4678f47de1a13137" providerId="LiveId" clId="{154C1D61-AE49-4779-9AD2-C34C627E1C4E}" dt="2021-09-02T19:38:27.897" v="3157" actId="26606"/>
          <ac:graphicFrameMkLst>
            <pc:docMk/>
            <pc:sldMk cId="2061592264" sldId="271"/>
            <ac:graphicFrameMk id="9" creationId="{96E89837-ABA4-4BA8-8BF5-B5DF48F91801}"/>
          </ac:graphicFrameMkLst>
        </pc:graphicFrameChg>
      </pc:sldChg>
      <pc:sldChg chg="modSp mod ord">
        <pc:chgData name="Emma Hakala" userId="4678f47de1a13137" providerId="LiveId" clId="{154C1D61-AE49-4779-9AD2-C34C627E1C4E}" dt="2021-09-02T19:40:06.941" v="3176" actId="403"/>
        <pc:sldMkLst>
          <pc:docMk/>
          <pc:sldMk cId="3031709836" sldId="272"/>
        </pc:sldMkLst>
        <pc:spChg chg="mod">
          <ac:chgData name="Emma Hakala" userId="4678f47de1a13137" providerId="LiveId" clId="{154C1D61-AE49-4779-9AD2-C34C627E1C4E}" dt="2021-09-02T19:40:06.941" v="3176" actId="403"/>
          <ac:spMkLst>
            <pc:docMk/>
            <pc:sldMk cId="3031709836" sldId="272"/>
            <ac:spMk id="3" creationId="{620FF00B-9FE6-4889-A351-CA809D0C3C33}"/>
          </ac:spMkLst>
        </pc:spChg>
      </pc:sldChg>
      <pc:sldChg chg="modSp mod ord">
        <pc:chgData name="Emma Hakala" userId="4678f47de1a13137" providerId="LiveId" clId="{154C1D61-AE49-4779-9AD2-C34C627E1C4E}" dt="2021-09-02T19:40:43.803" v="3186"/>
        <pc:sldMkLst>
          <pc:docMk/>
          <pc:sldMk cId="1731584571" sldId="273"/>
        </pc:sldMkLst>
        <pc:spChg chg="mod">
          <ac:chgData name="Emma Hakala" userId="4678f47de1a13137" providerId="LiveId" clId="{154C1D61-AE49-4779-9AD2-C34C627E1C4E}" dt="2021-09-02T19:40:39.652" v="3184" actId="14100"/>
          <ac:spMkLst>
            <pc:docMk/>
            <pc:sldMk cId="1731584571" sldId="273"/>
            <ac:spMk id="3" creationId="{61DB9F9B-2D6D-4D52-8508-C9282C15FCF5}"/>
          </ac:spMkLst>
        </pc:spChg>
      </pc:sldChg>
      <pc:sldChg chg="addSp delSp modSp new mod modMedia setBg modClrScheme chgLayout">
        <pc:chgData name="Emma Hakala" userId="4678f47de1a13137" providerId="LiveId" clId="{154C1D61-AE49-4779-9AD2-C34C627E1C4E}" dt="2021-09-03T09:11:07.417" v="3255"/>
        <pc:sldMkLst>
          <pc:docMk/>
          <pc:sldMk cId="37749128" sldId="274"/>
        </pc:sldMkLst>
        <pc:spChg chg="del mod ord">
          <ac:chgData name="Emma Hakala" userId="4678f47de1a13137" providerId="LiveId" clId="{154C1D61-AE49-4779-9AD2-C34C627E1C4E}" dt="2021-09-03T09:03:27.691" v="3192" actId="700"/>
          <ac:spMkLst>
            <pc:docMk/>
            <pc:sldMk cId="37749128" sldId="274"/>
            <ac:spMk id="2" creationId="{86B21D61-A2D0-4027-8857-BD2A1FD773A3}"/>
          </ac:spMkLst>
        </pc:spChg>
        <pc:spChg chg="del mod ord">
          <ac:chgData name="Emma Hakala" userId="4678f47de1a13137" providerId="LiveId" clId="{154C1D61-AE49-4779-9AD2-C34C627E1C4E}" dt="2021-09-03T09:03:27.691" v="3192" actId="700"/>
          <ac:spMkLst>
            <pc:docMk/>
            <pc:sldMk cId="37749128" sldId="274"/>
            <ac:spMk id="3" creationId="{011A96E6-47EE-4202-8BDA-C4B41D7F83CD}"/>
          </ac:spMkLst>
        </pc:spChg>
        <pc:spChg chg="del">
          <ac:chgData name="Emma Hakala" userId="4678f47de1a13137" providerId="LiveId" clId="{154C1D61-AE49-4779-9AD2-C34C627E1C4E}" dt="2021-09-03T09:03:27.691" v="3192" actId="700"/>
          <ac:spMkLst>
            <pc:docMk/>
            <pc:sldMk cId="37749128" sldId="274"/>
            <ac:spMk id="4" creationId="{D18FD735-F22B-42EB-B299-FC82C31DB8E3}"/>
          </ac:spMkLst>
        </pc:spChg>
        <pc:spChg chg="del">
          <ac:chgData name="Emma Hakala" userId="4678f47de1a13137" providerId="LiveId" clId="{154C1D61-AE49-4779-9AD2-C34C627E1C4E}" dt="2021-09-03T09:03:27.691" v="3192" actId="700"/>
          <ac:spMkLst>
            <pc:docMk/>
            <pc:sldMk cId="37749128" sldId="274"/>
            <ac:spMk id="5" creationId="{65C33CEC-E317-4A91-BC0C-F2C8C3328F5E}"/>
          </ac:spMkLst>
        </pc:spChg>
        <pc:spChg chg="del">
          <ac:chgData name="Emma Hakala" userId="4678f47de1a13137" providerId="LiveId" clId="{154C1D61-AE49-4779-9AD2-C34C627E1C4E}" dt="2021-09-03T09:03:27.691" v="3192" actId="700"/>
          <ac:spMkLst>
            <pc:docMk/>
            <pc:sldMk cId="37749128" sldId="274"/>
            <ac:spMk id="6" creationId="{C0BF56F9-6013-4E7C-ADA7-00845764A3D3}"/>
          </ac:spMkLst>
        </pc:spChg>
        <pc:spChg chg="add mod ord">
          <ac:chgData name="Emma Hakala" userId="4678f47de1a13137" providerId="LiveId" clId="{154C1D61-AE49-4779-9AD2-C34C627E1C4E}" dt="2021-09-03T09:11:05.247" v="3253" actId="26606"/>
          <ac:spMkLst>
            <pc:docMk/>
            <pc:sldMk cId="37749128" sldId="274"/>
            <ac:spMk id="7" creationId="{85514460-1931-4028-9E7A-A106BABCE30E}"/>
          </ac:spMkLst>
        </pc:spChg>
        <pc:spChg chg="add mod ord">
          <ac:chgData name="Emma Hakala" userId="4678f47de1a13137" providerId="LiveId" clId="{154C1D61-AE49-4779-9AD2-C34C627E1C4E}" dt="2021-09-03T09:11:05.247" v="3253" actId="26606"/>
          <ac:spMkLst>
            <pc:docMk/>
            <pc:sldMk cId="37749128" sldId="274"/>
            <ac:spMk id="8" creationId="{CA910DEE-8344-4405-9CAE-8A6988965DD6}"/>
          </ac:spMkLst>
        </pc:spChg>
        <pc:spChg chg="add">
          <ac:chgData name="Emma Hakala" userId="4678f47de1a13137" providerId="LiveId" clId="{154C1D61-AE49-4779-9AD2-C34C627E1C4E}" dt="2021-09-03T09:11:05.247" v="3253" actId="26606"/>
          <ac:spMkLst>
            <pc:docMk/>
            <pc:sldMk cId="37749128" sldId="274"/>
            <ac:spMk id="14" creationId="{02856439-F4E3-D54F-9416-42ABDCE1DE66}"/>
          </ac:spMkLst>
        </pc:spChg>
        <pc:spChg chg="add">
          <ac:chgData name="Emma Hakala" userId="4678f47de1a13137" providerId="LiveId" clId="{154C1D61-AE49-4779-9AD2-C34C627E1C4E}" dt="2021-09-03T09:11:05.247" v="3253" actId="26606"/>
          <ac:spMkLst>
            <pc:docMk/>
            <pc:sldMk cId="37749128" sldId="274"/>
            <ac:spMk id="16" creationId="{C364144C-8BB1-450F-812B-D7D09A795CBF}"/>
          </ac:spMkLst>
        </pc:spChg>
        <pc:picChg chg="add mod">
          <ac:chgData name="Emma Hakala" userId="4678f47de1a13137" providerId="LiveId" clId="{154C1D61-AE49-4779-9AD2-C34C627E1C4E}" dt="2021-09-03T09:11:07.417" v="3255"/>
          <ac:picMkLst>
            <pc:docMk/>
            <pc:sldMk cId="37749128" sldId="274"/>
            <ac:picMk id="10" creationId="{22F1E731-511A-4E96-B3BD-4012A7285CFD}"/>
          </ac:picMkLst>
        </pc:picChg>
      </pc:sldChg>
      <pc:sldChg chg="new del">
        <pc:chgData name="Emma Hakala" userId="4678f47de1a13137" providerId="LiveId" clId="{154C1D61-AE49-4779-9AD2-C34C627E1C4E}" dt="2021-09-03T09:03:09.593" v="3190" actId="2696"/>
        <pc:sldMkLst>
          <pc:docMk/>
          <pc:sldMk cId="2827521831" sldId="274"/>
        </pc:sldMkLst>
      </pc:sldChg>
      <pc:sldChg chg="modSp new del mod">
        <pc:chgData name="Emma Hakala" userId="4678f47de1a13137" providerId="LiveId" clId="{154C1D61-AE49-4779-9AD2-C34C627E1C4E}" dt="2021-09-03T09:42:31.526" v="3313" actId="2696"/>
        <pc:sldMkLst>
          <pc:docMk/>
          <pc:sldMk cId="28368849" sldId="275"/>
        </pc:sldMkLst>
        <pc:spChg chg="mod">
          <ac:chgData name="Emma Hakala" userId="4678f47de1a13137" providerId="LiveId" clId="{154C1D61-AE49-4779-9AD2-C34C627E1C4E}" dt="2021-09-03T09:42:11.138" v="3312" actId="20577"/>
          <ac:spMkLst>
            <pc:docMk/>
            <pc:sldMk cId="28368849" sldId="275"/>
            <ac:spMk id="2" creationId="{E588A49D-E44B-4B55-8E40-852B6D72DC01}"/>
          </ac:spMkLst>
        </pc:spChg>
      </pc:sldChg>
      <pc:sldMasterChg chg="del delSldLayout">
        <pc:chgData name="Emma Hakala" userId="4678f47de1a13137" providerId="LiveId" clId="{154C1D61-AE49-4779-9AD2-C34C627E1C4E}" dt="2021-09-02T19:40:49.235" v="3187" actId="2696"/>
        <pc:sldMasterMkLst>
          <pc:docMk/>
          <pc:sldMasterMk cId="1580320500" sldId="2147483687"/>
        </pc:sldMasterMkLst>
        <pc:sldLayoutChg chg="del">
          <pc:chgData name="Emma Hakala" userId="4678f47de1a13137" providerId="LiveId" clId="{154C1D61-AE49-4779-9AD2-C34C627E1C4E}" dt="2021-09-02T19:40:49.235" v="3187" actId="2696"/>
          <pc:sldLayoutMkLst>
            <pc:docMk/>
            <pc:sldMasterMk cId="1580320500" sldId="2147483687"/>
            <pc:sldLayoutMk cId="1312692500" sldId="2147483688"/>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4083904093" sldId="2147483689"/>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2389252071" sldId="2147483690"/>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1930687214" sldId="2147483691"/>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604309944" sldId="2147483692"/>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1301984144" sldId="2147483693"/>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3741547744" sldId="2147483694"/>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2925722715" sldId="2147483695"/>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1893637414" sldId="2147483696"/>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2446271230" sldId="2147483697"/>
          </pc:sldLayoutMkLst>
        </pc:sldLayoutChg>
        <pc:sldLayoutChg chg="del">
          <pc:chgData name="Emma Hakala" userId="4678f47de1a13137" providerId="LiveId" clId="{154C1D61-AE49-4779-9AD2-C34C627E1C4E}" dt="2021-09-02T19:40:49.235" v="3187" actId="2696"/>
          <pc:sldLayoutMkLst>
            <pc:docMk/>
            <pc:sldMasterMk cId="1580320500" sldId="2147483687"/>
            <pc:sldLayoutMk cId="2120884533" sldId="2147483698"/>
          </pc:sldLayoutMkLst>
        </pc:sldLayoutChg>
      </pc:sldMasterChg>
    </pc:docChg>
  </pc:docChgLst>
  <pc:docChgLst>
    <pc:chgData name="Emma Hakala" userId="4678f47de1a13137" providerId="LiveId" clId="{8FDAF3BE-7457-4982-9FBF-C9F852B57F4B}"/>
    <pc:docChg chg="custSel modSld">
      <pc:chgData name="Emma Hakala" userId="4678f47de1a13137" providerId="LiveId" clId="{8FDAF3BE-7457-4982-9FBF-C9F852B57F4B}" dt="2021-08-26T12:06:07.474" v="2" actId="14100"/>
      <pc:docMkLst>
        <pc:docMk/>
      </pc:docMkLst>
      <pc:sldChg chg="addSp delSp modSp mod">
        <pc:chgData name="Emma Hakala" userId="4678f47de1a13137" providerId="LiveId" clId="{8FDAF3BE-7457-4982-9FBF-C9F852B57F4B}" dt="2021-08-26T12:06:07.474" v="2" actId="14100"/>
        <pc:sldMkLst>
          <pc:docMk/>
          <pc:sldMk cId="1637220959" sldId="261"/>
        </pc:sldMkLst>
        <pc:spChg chg="del">
          <ac:chgData name="Emma Hakala" userId="4678f47de1a13137" providerId="LiveId" clId="{8FDAF3BE-7457-4982-9FBF-C9F852B57F4B}" dt="2021-08-26T12:05:57.023" v="0" actId="26606"/>
          <ac:spMkLst>
            <pc:docMk/>
            <pc:sldMk cId="1637220959" sldId="261"/>
            <ac:spMk id="3" creationId="{355A2B8A-7C68-4B2C-A7C6-BECF6A008B59}"/>
          </ac:spMkLst>
        </pc:spChg>
        <pc:graphicFrameChg chg="add mod">
          <ac:chgData name="Emma Hakala" userId="4678f47de1a13137" providerId="LiveId" clId="{8FDAF3BE-7457-4982-9FBF-C9F852B57F4B}" dt="2021-08-26T12:06:07.474" v="2" actId="14100"/>
          <ac:graphicFrameMkLst>
            <pc:docMk/>
            <pc:sldMk cId="1637220959" sldId="261"/>
            <ac:graphicFrameMk id="5" creationId="{EDF08651-8F11-43D2-8CAD-C6E46BE4E26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E1F5E-DAB3-49AD-9963-949F050CDF0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76CEC29-BDD2-4B2F-9EF2-9FF2C75F3350}">
      <dgm:prSet custT="1"/>
      <dgm:spPr/>
      <dgm:t>
        <a:bodyPr/>
        <a:lstStyle/>
        <a:p>
          <a:r>
            <a:rPr lang="fi-FI" sz="2400" dirty="0"/>
            <a:t>Media suhdetta tutkitaan vaikutustutkimuksilla, yleisömittauksilla ja käyttäjätutkimuksilla</a:t>
          </a:r>
          <a:endParaRPr lang="en-US" sz="2400" dirty="0"/>
        </a:p>
      </dgm:t>
    </dgm:pt>
    <dgm:pt modelId="{778E32C1-F140-4C15-B5FE-A88541728124}" type="parTrans" cxnId="{543B1A4D-BCB4-47E4-B4AC-1139EA994225}">
      <dgm:prSet/>
      <dgm:spPr/>
      <dgm:t>
        <a:bodyPr/>
        <a:lstStyle/>
        <a:p>
          <a:endParaRPr lang="en-US"/>
        </a:p>
      </dgm:t>
    </dgm:pt>
    <dgm:pt modelId="{5702580E-568A-4D5A-B8A4-EB1607DEC391}" type="sibTrans" cxnId="{543B1A4D-BCB4-47E4-B4AC-1139EA994225}">
      <dgm:prSet/>
      <dgm:spPr/>
      <dgm:t>
        <a:bodyPr/>
        <a:lstStyle/>
        <a:p>
          <a:endParaRPr lang="en-US"/>
        </a:p>
      </dgm:t>
    </dgm:pt>
    <dgm:pt modelId="{D3A003DC-0D74-4032-ADA6-0B4F06C89DFB}">
      <dgm:prSet custT="1"/>
      <dgm:spPr/>
      <dgm:t>
        <a:bodyPr/>
        <a:lstStyle/>
        <a:p>
          <a:r>
            <a:rPr lang="fi-FI" sz="2400" b="1" dirty="0"/>
            <a:t>Vaikutustutkimus</a:t>
          </a:r>
          <a:r>
            <a:rPr lang="fi-FI" sz="2400" dirty="0"/>
            <a:t> on kiinnostunut siitä, miten media vaikuttaa käyttäjäänsä</a:t>
          </a:r>
          <a:endParaRPr lang="en-US" sz="2400" dirty="0"/>
        </a:p>
      </dgm:t>
    </dgm:pt>
    <dgm:pt modelId="{DCDEB4DF-1C24-4A97-B01B-ED25A5C1B6C2}" type="parTrans" cxnId="{31C12890-603E-4F7A-8787-D3874CABA569}">
      <dgm:prSet/>
      <dgm:spPr/>
      <dgm:t>
        <a:bodyPr/>
        <a:lstStyle/>
        <a:p>
          <a:endParaRPr lang="en-US"/>
        </a:p>
      </dgm:t>
    </dgm:pt>
    <dgm:pt modelId="{A0270754-3114-4D0A-9699-E501F961F48B}" type="sibTrans" cxnId="{31C12890-603E-4F7A-8787-D3874CABA569}">
      <dgm:prSet/>
      <dgm:spPr/>
      <dgm:t>
        <a:bodyPr/>
        <a:lstStyle/>
        <a:p>
          <a:endParaRPr lang="en-US"/>
        </a:p>
      </dgm:t>
    </dgm:pt>
    <dgm:pt modelId="{1F47826B-3BBA-49EB-9CB2-E3EA22F32FD5}">
      <dgm:prSet custT="1"/>
      <dgm:spPr/>
      <dgm:t>
        <a:bodyPr/>
        <a:lstStyle/>
        <a:p>
          <a:r>
            <a:rPr lang="fi-FI" sz="1800" dirty="0"/>
            <a:t>Tutkitaan fysiologisilla mittauksilla,  haastatteluilla, mediapäiväkirjoilla, havainnoinnilla, ja itsearvioitavina kyselytutkimuksina</a:t>
          </a:r>
          <a:endParaRPr lang="en-US" sz="1800" dirty="0"/>
        </a:p>
      </dgm:t>
    </dgm:pt>
    <dgm:pt modelId="{E25F80B4-660F-425D-9C0E-D470B2FD6F51}" type="parTrans" cxnId="{B1A3CF68-B276-4440-A7A0-67B8A3CC796A}">
      <dgm:prSet/>
      <dgm:spPr/>
      <dgm:t>
        <a:bodyPr/>
        <a:lstStyle/>
        <a:p>
          <a:endParaRPr lang="en-US"/>
        </a:p>
      </dgm:t>
    </dgm:pt>
    <dgm:pt modelId="{E253B840-EE67-4A18-8663-B6172CE9B6C9}" type="sibTrans" cxnId="{B1A3CF68-B276-4440-A7A0-67B8A3CC796A}">
      <dgm:prSet/>
      <dgm:spPr/>
      <dgm:t>
        <a:bodyPr/>
        <a:lstStyle/>
        <a:p>
          <a:endParaRPr lang="en-US"/>
        </a:p>
      </dgm:t>
    </dgm:pt>
    <dgm:pt modelId="{35C3B0A5-62AF-4506-BB0B-FA017988FBE1}">
      <dgm:prSet custT="1"/>
      <dgm:spPr/>
      <dgm:t>
        <a:bodyPr/>
        <a:lstStyle/>
        <a:p>
          <a:r>
            <a:rPr lang="fi-FI" sz="1800" dirty="0"/>
            <a:t>Vaikutustutkimuksen perusteella on vielä vaikea sanoa syy-seuraussuhteita</a:t>
          </a:r>
          <a:endParaRPr lang="en-US" sz="1800" dirty="0"/>
        </a:p>
      </dgm:t>
    </dgm:pt>
    <dgm:pt modelId="{1CE18A91-C761-4A20-92D2-996B3B6B1253}" type="parTrans" cxnId="{8A5020A9-7666-458E-9100-E19B6E5ADFAD}">
      <dgm:prSet/>
      <dgm:spPr/>
      <dgm:t>
        <a:bodyPr/>
        <a:lstStyle/>
        <a:p>
          <a:endParaRPr lang="en-US"/>
        </a:p>
      </dgm:t>
    </dgm:pt>
    <dgm:pt modelId="{115CE594-15F7-4874-B3AF-87FEE07EAED2}" type="sibTrans" cxnId="{8A5020A9-7666-458E-9100-E19B6E5ADFAD}">
      <dgm:prSet/>
      <dgm:spPr/>
      <dgm:t>
        <a:bodyPr/>
        <a:lstStyle/>
        <a:p>
          <a:endParaRPr lang="en-US"/>
        </a:p>
      </dgm:t>
    </dgm:pt>
    <dgm:pt modelId="{6A414F11-25B0-4AA0-9EF4-E9840CC43DFA}">
      <dgm:prSet custT="1"/>
      <dgm:spPr/>
      <dgm:t>
        <a:bodyPr/>
        <a:lstStyle/>
        <a:p>
          <a:r>
            <a:rPr lang="fi-FI" sz="2400" dirty="0"/>
            <a:t>Media suhdetta tutkitaan, jotta voidaan antaa mahdollisimman kohdennettua sisältöä</a:t>
          </a:r>
          <a:endParaRPr lang="en-US" sz="2400" dirty="0"/>
        </a:p>
      </dgm:t>
    </dgm:pt>
    <dgm:pt modelId="{D03D78E7-C700-4792-8B90-587F38B87B27}" type="parTrans" cxnId="{553ED239-657F-459E-9175-05B1BBDA07D7}">
      <dgm:prSet/>
      <dgm:spPr/>
      <dgm:t>
        <a:bodyPr/>
        <a:lstStyle/>
        <a:p>
          <a:endParaRPr lang="en-US"/>
        </a:p>
      </dgm:t>
    </dgm:pt>
    <dgm:pt modelId="{82B39DFD-2B0C-44C7-B13E-6B1FB1AD6C44}" type="sibTrans" cxnId="{553ED239-657F-459E-9175-05B1BBDA07D7}">
      <dgm:prSet/>
      <dgm:spPr/>
      <dgm:t>
        <a:bodyPr/>
        <a:lstStyle/>
        <a:p>
          <a:endParaRPr lang="en-US"/>
        </a:p>
      </dgm:t>
    </dgm:pt>
    <dgm:pt modelId="{469DCCC7-6C41-4A71-8DD5-F7DB44B49347}" type="pres">
      <dgm:prSet presAssocID="{7E6E1F5E-DAB3-49AD-9963-949F050CDF0B}" presName="linear" presStyleCnt="0">
        <dgm:presLayoutVars>
          <dgm:animLvl val="lvl"/>
          <dgm:resizeHandles val="exact"/>
        </dgm:presLayoutVars>
      </dgm:prSet>
      <dgm:spPr/>
    </dgm:pt>
    <dgm:pt modelId="{38B38DD1-7B9C-4057-97C5-6B00D36EB310}" type="pres">
      <dgm:prSet presAssocID="{A76CEC29-BDD2-4B2F-9EF2-9FF2C75F3350}" presName="parentText" presStyleLbl="node1" presStyleIdx="0" presStyleCnt="3">
        <dgm:presLayoutVars>
          <dgm:chMax val="0"/>
          <dgm:bulletEnabled val="1"/>
        </dgm:presLayoutVars>
      </dgm:prSet>
      <dgm:spPr/>
    </dgm:pt>
    <dgm:pt modelId="{490550B8-6A7A-4953-97A4-2B125ACDFE6A}" type="pres">
      <dgm:prSet presAssocID="{5702580E-568A-4D5A-B8A4-EB1607DEC391}" presName="spacer" presStyleCnt="0"/>
      <dgm:spPr/>
    </dgm:pt>
    <dgm:pt modelId="{83603FD8-F29E-4AEA-9EA9-DCD4E9DDE1CA}" type="pres">
      <dgm:prSet presAssocID="{D3A003DC-0D74-4032-ADA6-0B4F06C89DFB}" presName="parentText" presStyleLbl="node1" presStyleIdx="1" presStyleCnt="3" custLinFactNeighborY="-2369">
        <dgm:presLayoutVars>
          <dgm:chMax val="0"/>
          <dgm:bulletEnabled val="1"/>
        </dgm:presLayoutVars>
      </dgm:prSet>
      <dgm:spPr/>
    </dgm:pt>
    <dgm:pt modelId="{8E7864E4-A359-4CAB-BF67-2E0AC76D8989}" type="pres">
      <dgm:prSet presAssocID="{D3A003DC-0D74-4032-ADA6-0B4F06C89DFB}" presName="childText" presStyleLbl="revTx" presStyleIdx="0" presStyleCnt="1" custScaleY="119011">
        <dgm:presLayoutVars>
          <dgm:bulletEnabled val="1"/>
        </dgm:presLayoutVars>
      </dgm:prSet>
      <dgm:spPr/>
    </dgm:pt>
    <dgm:pt modelId="{501CB66F-011F-4BC1-9A0B-4A072A13F2F2}" type="pres">
      <dgm:prSet presAssocID="{6A414F11-25B0-4AA0-9EF4-E9840CC43DFA}" presName="parentText" presStyleLbl="node1" presStyleIdx="2" presStyleCnt="3" custScaleY="106721" custLinFactNeighborX="518" custLinFactNeighborY="14946">
        <dgm:presLayoutVars>
          <dgm:chMax val="0"/>
          <dgm:bulletEnabled val="1"/>
        </dgm:presLayoutVars>
      </dgm:prSet>
      <dgm:spPr/>
    </dgm:pt>
  </dgm:ptLst>
  <dgm:cxnLst>
    <dgm:cxn modelId="{32C12528-E253-48E4-A3ED-61D7477CB2A8}" type="presOf" srcId="{1F47826B-3BBA-49EB-9CB2-E3EA22F32FD5}" destId="{8E7864E4-A359-4CAB-BF67-2E0AC76D8989}" srcOrd="0" destOrd="0" presId="urn:microsoft.com/office/officeart/2005/8/layout/vList2"/>
    <dgm:cxn modelId="{3D88A129-70D8-4F61-A14F-58AEC1AB376C}" type="presOf" srcId="{D3A003DC-0D74-4032-ADA6-0B4F06C89DFB}" destId="{83603FD8-F29E-4AEA-9EA9-DCD4E9DDE1CA}" srcOrd="0" destOrd="0" presId="urn:microsoft.com/office/officeart/2005/8/layout/vList2"/>
    <dgm:cxn modelId="{553ED239-657F-459E-9175-05B1BBDA07D7}" srcId="{7E6E1F5E-DAB3-49AD-9963-949F050CDF0B}" destId="{6A414F11-25B0-4AA0-9EF4-E9840CC43DFA}" srcOrd="2" destOrd="0" parTransId="{D03D78E7-C700-4792-8B90-587F38B87B27}" sibTransId="{82B39DFD-2B0C-44C7-B13E-6B1FB1AD6C44}"/>
    <dgm:cxn modelId="{B1A3CF68-B276-4440-A7A0-67B8A3CC796A}" srcId="{D3A003DC-0D74-4032-ADA6-0B4F06C89DFB}" destId="{1F47826B-3BBA-49EB-9CB2-E3EA22F32FD5}" srcOrd="0" destOrd="0" parTransId="{E25F80B4-660F-425D-9C0E-D470B2FD6F51}" sibTransId="{E253B840-EE67-4A18-8663-B6172CE9B6C9}"/>
    <dgm:cxn modelId="{D3B1AE49-E2B8-49ED-AE7F-FBE2BA5B60EE}" type="presOf" srcId="{6A414F11-25B0-4AA0-9EF4-E9840CC43DFA}" destId="{501CB66F-011F-4BC1-9A0B-4A072A13F2F2}" srcOrd="0" destOrd="0" presId="urn:microsoft.com/office/officeart/2005/8/layout/vList2"/>
    <dgm:cxn modelId="{6A50DE4B-4A40-4B75-AE18-1557607C98E0}" type="presOf" srcId="{A76CEC29-BDD2-4B2F-9EF2-9FF2C75F3350}" destId="{38B38DD1-7B9C-4057-97C5-6B00D36EB310}" srcOrd="0" destOrd="0" presId="urn:microsoft.com/office/officeart/2005/8/layout/vList2"/>
    <dgm:cxn modelId="{543B1A4D-BCB4-47E4-B4AC-1139EA994225}" srcId="{7E6E1F5E-DAB3-49AD-9963-949F050CDF0B}" destId="{A76CEC29-BDD2-4B2F-9EF2-9FF2C75F3350}" srcOrd="0" destOrd="0" parTransId="{778E32C1-F140-4C15-B5FE-A88541728124}" sibTransId="{5702580E-568A-4D5A-B8A4-EB1607DEC391}"/>
    <dgm:cxn modelId="{31C12890-603E-4F7A-8787-D3874CABA569}" srcId="{7E6E1F5E-DAB3-49AD-9963-949F050CDF0B}" destId="{D3A003DC-0D74-4032-ADA6-0B4F06C89DFB}" srcOrd="1" destOrd="0" parTransId="{DCDEB4DF-1C24-4A97-B01B-ED25A5C1B6C2}" sibTransId="{A0270754-3114-4D0A-9699-E501F961F48B}"/>
    <dgm:cxn modelId="{8A5020A9-7666-458E-9100-E19B6E5ADFAD}" srcId="{D3A003DC-0D74-4032-ADA6-0B4F06C89DFB}" destId="{35C3B0A5-62AF-4506-BB0B-FA017988FBE1}" srcOrd="1" destOrd="0" parTransId="{1CE18A91-C761-4A20-92D2-996B3B6B1253}" sibTransId="{115CE594-15F7-4874-B3AF-87FEE07EAED2}"/>
    <dgm:cxn modelId="{165AA2BD-A3F3-42A0-B2E3-E6FBA9DA509E}" type="presOf" srcId="{35C3B0A5-62AF-4506-BB0B-FA017988FBE1}" destId="{8E7864E4-A359-4CAB-BF67-2E0AC76D8989}" srcOrd="0" destOrd="1" presId="urn:microsoft.com/office/officeart/2005/8/layout/vList2"/>
    <dgm:cxn modelId="{E44DB8FD-B8B0-43FA-A7E2-58C2EB1E1C8C}" type="presOf" srcId="{7E6E1F5E-DAB3-49AD-9963-949F050CDF0B}" destId="{469DCCC7-6C41-4A71-8DD5-F7DB44B49347}" srcOrd="0" destOrd="0" presId="urn:microsoft.com/office/officeart/2005/8/layout/vList2"/>
    <dgm:cxn modelId="{CC26DD34-5ED9-4B9D-B8D8-6CB3225EC3EF}" type="presParOf" srcId="{469DCCC7-6C41-4A71-8DD5-F7DB44B49347}" destId="{38B38DD1-7B9C-4057-97C5-6B00D36EB310}" srcOrd="0" destOrd="0" presId="urn:microsoft.com/office/officeart/2005/8/layout/vList2"/>
    <dgm:cxn modelId="{344A7C35-D3E0-43CE-B4B5-62901B88CA8A}" type="presParOf" srcId="{469DCCC7-6C41-4A71-8DD5-F7DB44B49347}" destId="{490550B8-6A7A-4953-97A4-2B125ACDFE6A}" srcOrd="1" destOrd="0" presId="urn:microsoft.com/office/officeart/2005/8/layout/vList2"/>
    <dgm:cxn modelId="{FFDCE59E-5C0C-4414-87DD-01200C0C143A}" type="presParOf" srcId="{469DCCC7-6C41-4A71-8DD5-F7DB44B49347}" destId="{83603FD8-F29E-4AEA-9EA9-DCD4E9DDE1CA}" srcOrd="2" destOrd="0" presId="urn:microsoft.com/office/officeart/2005/8/layout/vList2"/>
    <dgm:cxn modelId="{7EE1E9FF-6010-4F5C-B7F8-CB4B1CCCA2C3}" type="presParOf" srcId="{469DCCC7-6C41-4A71-8DD5-F7DB44B49347}" destId="{8E7864E4-A359-4CAB-BF67-2E0AC76D8989}" srcOrd="3" destOrd="0" presId="urn:microsoft.com/office/officeart/2005/8/layout/vList2"/>
    <dgm:cxn modelId="{E38CCE7C-C0D2-4DFC-9186-1B300A311E70}" type="presParOf" srcId="{469DCCC7-6C41-4A71-8DD5-F7DB44B49347}" destId="{501CB66F-011F-4BC1-9A0B-4A072A13F2F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17E37-387F-4D2B-9AB1-46BF8D0F61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71B9117-9111-4BB3-A4EB-CDC0F5A0EC6F}">
      <dgm:prSet custT="1"/>
      <dgm:spPr/>
      <dgm:t>
        <a:bodyPr/>
        <a:lstStyle/>
        <a:p>
          <a:r>
            <a:rPr lang="fi-FI" sz="2000" dirty="0"/>
            <a:t>Median käytön tapa ja määrä on muuttunut lyhyessä ajassa paljon</a:t>
          </a:r>
          <a:endParaRPr lang="en-US" sz="2000" dirty="0"/>
        </a:p>
      </dgm:t>
    </dgm:pt>
    <dgm:pt modelId="{CDDAE7A0-0CA2-4965-8CA3-5BFF069816B6}" type="parTrans" cxnId="{D8FF914B-467A-4239-BFC0-59B5442B58DD}">
      <dgm:prSet/>
      <dgm:spPr/>
      <dgm:t>
        <a:bodyPr/>
        <a:lstStyle/>
        <a:p>
          <a:endParaRPr lang="en-US"/>
        </a:p>
      </dgm:t>
    </dgm:pt>
    <dgm:pt modelId="{E07C26FE-9FED-45DB-A264-7DAF83EEE13F}" type="sibTrans" cxnId="{D8FF914B-467A-4239-BFC0-59B5442B58DD}">
      <dgm:prSet/>
      <dgm:spPr/>
      <dgm:t>
        <a:bodyPr/>
        <a:lstStyle/>
        <a:p>
          <a:endParaRPr lang="en-US"/>
        </a:p>
      </dgm:t>
    </dgm:pt>
    <dgm:pt modelId="{CB3C25AA-7A7A-495E-982E-317C357D6D91}">
      <dgm:prSet custT="1"/>
      <dgm:spPr/>
      <dgm:t>
        <a:bodyPr/>
        <a:lstStyle/>
        <a:p>
          <a:r>
            <a:rPr lang="fi-FI" sz="2000" dirty="0"/>
            <a:t>Vielä 1980-luvulla oltiin median äärellä keskimäärin noin 5tuntia päivässä </a:t>
          </a:r>
          <a:br>
            <a:rPr lang="fi-FI" sz="2000" dirty="0"/>
          </a:br>
          <a:r>
            <a:rPr lang="fi-FI" sz="2000" dirty="0">
              <a:sym typeface="Wingdings" panose="05000000000000000000" pitchFamily="2" charset="2"/>
            </a:rPr>
            <a:t></a:t>
          </a:r>
          <a:r>
            <a:rPr lang="fi-FI" sz="2000" dirty="0"/>
            <a:t> 2000-luvulla ollaan jo keskimääräisesti 7-8 tuntia päivässä</a:t>
          </a:r>
          <a:endParaRPr lang="en-US" sz="2000" dirty="0"/>
        </a:p>
      </dgm:t>
    </dgm:pt>
    <dgm:pt modelId="{11B521CD-7E5C-4EF8-90D4-3CB4CD621161}" type="parTrans" cxnId="{9F783F93-6363-43DC-B7A5-2F1987E1ECC0}">
      <dgm:prSet/>
      <dgm:spPr/>
      <dgm:t>
        <a:bodyPr/>
        <a:lstStyle/>
        <a:p>
          <a:endParaRPr lang="en-US"/>
        </a:p>
      </dgm:t>
    </dgm:pt>
    <dgm:pt modelId="{3464331D-55BB-4B17-9069-263FE8CFE791}" type="sibTrans" cxnId="{9F783F93-6363-43DC-B7A5-2F1987E1ECC0}">
      <dgm:prSet/>
      <dgm:spPr/>
      <dgm:t>
        <a:bodyPr/>
        <a:lstStyle/>
        <a:p>
          <a:endParaRPr lang="en-US"/>
        </a:p>
      </dgm:t>
    </dgm:pt>
    <dgm:pt modelId="{9506231E-7E84-4533-B039-03AB74277D33}">
      <dgm:prSet custT="1"/>
      <dgm:spPr/>
      <dgm:t>
        <a:bodyPr/>
        <a:lstStyle/>
        <a:p>
          <a:r>
            <a:rPr lang="fi-FI" sz="1800" dirty="0"/>
            <a:t>Sähköisen median rooli on suuri ja niiden parissa vietetään enemmän aikaa mitä muiden mediamuotojen parissa</a:t>
          </a:r>
          <a:endParaRPr lang="en-US" sz="1800" dirty="0"/>
        </a:p>
      </dgm:t>
    </dgm:pt>
    <dgm:pt modelId="{AAEBC5F0-2103-40BC-8BCF-D987096E84F3}" type="parTrans" cxnId="{61BA06AA-F8D5-4488-84C9-B22FA2827094}">
      <dgm:prSet/>
      <dgm:spPr/>
      <dgm:t>
        <a:bodyPr/>
        <a:lstStyle/>
        <a:p>
          <a:endParaRPr lang="en-US"/>
        </a:p>
      </dgm:t>
    </dgm:pt>
    <dgm:pt modelId="{FA268CC3-0AE0-4A48-BFBE-A85B0535F1EB}" type="sibTrans" cxnId="{61BA06AA-F8D5-4488-84C9-B22FA2827094}">
      <dgm:prSet/>
      <dgm:spPr/>
      <dgm:t>
        <a:bodyPr/>
        <a:lstStyle/>
        <a:p>
          <a:endParaRPr lang="en-US"/>
        </a:p>
      </dgm:t>
    </dgm:pt>
    <dgm:pt modelId="{09EAE8AB-D0FF-4B9D-A3C9-BC0C105D4E52}">
      <dgm:prSet/>
      <dgm:spPr/>
      <dgm:t>
        <a:bodyPr/>
        <a:lstStyle/>
        <a:p>
          <a:r>
            <a:rPr lang="fi-FI" dirty="0"/>
            <a:t>2010-luvulla käytettiin internettiä jo enemmän kun televisiota</a:t>
          </a:r>
          <a:endParaRPr lang="en-US" dirty="0"/>
        </a:p>
      </dgm:t>
    </dgm:pt>
    <dgm:pt modelId="{3EE40986-1C4F-41E8-A293-405DD51C04F6}" type="parTrans" cxnId="{12CF0AF9-E0A2-4403-8CB0-87EA54D2D5CE}">
      <dgm:prSet/>
      <dgm:spPr/>
      <dgm:t>
        <a:bodyPr/>
        <a:lstStyle/>
        <a:p>
          <a:endParaRPr lang="en-US"/>
        </a:p>
      </dgm:t>
    </dgm:pt>
    <dgm:pt modelId="{2360956B-1E47-4292-B97D-2807DFD14D76}" type="sibTrans" cxnId="{12CF0AF9-E0A2-4403-8CB0-87EA54D2D5CE}">
      <dgm:prSet/>
      <dgm:spPr/>
      <dgm:t>
        <a:bodyPr/>
        <a:lstStyle/>
        <a:p>
          <a:endParaRPr lang="en-US"/>
        </a:p>
      </dgm:t>
    </dgm:pt>
    <dgm:pt modelId="{BA72EA93-9509-4327-BA2B-0B7E4D17965E}">
      <dgm:prSet custT="1"/>
      <dgm:spPr/>
      <dgm:t>
        <a:bodyPr/>
        <a:lstStyle/>
        <a:p>
          <a:r>
            <a:rPr lang="fi-FI" sz="1800" dirty="0"/>
            <a:t>Älypuhelimet ja sosiaalinen media on muuttanut koko maailman toimintatapaa</a:t>
          </a:r>
          <a:endParaRPr lang="en-US" sz="1800" dirty="0"/>
        </a:p>
      </dgm:t>
    </dgm:pt>
    <dgm:pt modelId="{B5E0161A-C304-4B24-B9E0-3EFD0427D570}" type="parTrans" cxnId="{9B0CA994-3872-40F7-88AF-6BF975BD609E}">
      <dgm:prSet/>
      <dgm:spPr/>
      <dgm:t>
        <a:bodyPr/>
        <a:lstStyle/>
        <a:p>
          <a:endParaRPr lang="en-US"/>
        </a:p>
      </dgm:t>
    </dgm:pt>
    <dgm:pt modelId="{52826FA1-B573-4C55-9BBA-1EB567C91712}" type="sibTrans" cxnId="{9B0CA994-3872-40F7-88AF-6BF975BD609E}">
      <dgm:prSet/>
      <dgm:spPr/>
      <dgm:t>
        <a:bodyPr/>
        <a:lstStyle/>
        <a:p>
          <a:endParaRPr lang="en-US"/>
        </a:p>
      </dgm:t>
    </dgm:pt>
    <dgm:pt modelId="{70FD7761-9CF1-48A9-B6D4-D5A448616FF8}">
      <dgm:prSet/>
      <dgm:spPr/>
      <dgm:t>
        <a:bodyPr/>
        <a:lstStyle/>
        <a:p>
          <a:r>
            <a:rPr lang="fi-FI" dirty="0"/>
            <a:t>Esim. sanomalehdet ovat joutuneet alkamaan tekemään myös digiversioita</a:t>
          </a:r>
          <a:endParaRPr lang="en-US" dirty="0"/>
        </a:p>
      </dgm:t>
    </dgm:pt>
    <dgm:pt modelId="{40127F22-9615-4044-A22C-CA53194B44A3}" type="parTrans" cxnId="{41DBCCDA-F1C6-4F29-9D5A-596E26167036}">
      <dgm:prSet/>
      <dgm:spPr/>
      <dgm:t>
        <a:bodyPr/>
        <a:lstStyle/>
        <a:p>
          <a:endParaRPr lang="en-US"/>
        </a:p>
      </dgm:t>
    </dgm:pt>
    <dgm:pt modelId="{4120523B-2F36-4F07-B0CD-8B2377B715C9}" type="sibTrans" cxnId="{41DBCCDA-F1C6-4F29-9D5A-596E26167036}">
      <dgm:prSet/>
      <dgm:spPr/>
      <dgm:t>
        <a:bodyPr/>
        <a:lstStyle/>
        <a:p>
          <a:endParaRPr lang="en-US"/>
        </a:p>
      </dgm:t>
    </dgm:pt>
    <dgm:pt modelId="{2C184503-F9D8-4774-A29C-BFF6960138A5}" type="pres">
      <dgm:prSet presAssocID="{65C17E37-387F-4D2B-9AB1-46BF8D0F61F5}" presName="Name0" presStyleCnt="0">
        <dgm:presLayoutVars>
          <dgm:dir/>
          <dgm:animLvl val="lvl"/>
          <dgm:resizeHandles val="exact"/>
        </dgm:presLayoutVars>
      </dgm:prSet>
      <dgm:spPr/>
    </dgm:pt>
    <dgm:pt modelId="{56177B7F-6ECD-41B6-B5F2-29F63226A589}" type="pres">
      <dgm:prSet presAssocID="{B71B9117-9111-4BB3-A4EB-CDC0F5A0EC6F}" presName="composite" presStyleCnt="0"/>
      <dgm:spPr/>
    </dgm:pt>
    <dgm:pt modelId="{C27AF568-133C-4D03-867E-DFABB43C1FD7}" type="pres">
      <dgm:prSet presAssocID="{B71B9117-9111-4BB3-A4EB-CDC0F5A0EC6F}" presName="parTx" presStyleLbl="alignNode1" presStyleIdx="0" presStyleCnt="3" custScaleY="170253">
        <dgm:presLayoutVars>
          <dgm:chMax val="0"/>
          <dgm:chPref val="0"/>
          <dgm:bulletEnabled val="1"/>
        </dgm:presLayoutVars>
      </dgm:prSet>
      <dgm:spPr/>
    </dgm:pt>
    <dgm:pt modelId="{BB106E53-3B2D-481C-B531-1E38B6262C39}" type="pres">
      <dgm:prSet presAssocID="{B71B9117-9111-4BB3-A4EB-CDC0F5A0EC6F}" presName="desTx" presStyleLbl="alignAccFollowNode1" presStyleIdx="0" presStyleCnt="3" custScaleY="101800" custLinFactNeighborX="-103" custLinFactNeighborY="13673">
        <dgm:presLayoutVars>
          <dgm:bulletEnabled val="1"/>
        </dgm:presLayoutVars>
      </dgm:prSet>
      <dgm:spPr/>
    </dgm:pt>
    <dgm:pt modelId="{ED28CF06-422F-4C61-85B6-4901EDD094DD}" type="pres">
      <dgm:prSet presAssocID="{E07C26FE-9FED-45DB-A264-7DAF83EEE13F}" presName="space" presStyleCnt="0"/>
      <dgm:spPr/>
    </dgm:pt>
    <dgm:pt modelId="{1F3A205F-B157-4E92-B8A8-8C46DEAA15E3}" type="pres">
      <dgm:prSet presAssocID="{9506231E-7E84-4533-B039-03AB74277D33}" presName="composite" presStyleCnt="0"/>
      <dgm:spPr/>
    </dgm:pt>
    <dgm:pt modelId="{1382E027-18DF-467D-8404-8A425CF0B0FD}" type="pres">
      <dgm:prSet presAssocID="{9506231E-7E84-4533-B039-03AB74277D33}" presName="parTx" presStyleLbl="alignNode1" presStyleIdx="1" presStyleCnt="3" custScaleY="170221">
        <dgm:presLayoutVars>
          <dgm:chMax val="0"/>
          <dgm:chPref val="0"/>
          <dgm:bulletEnabled val="1"/>
        </dgm:presLayoutVars>
      </dgm:prSet>
      <dgm:spPr/>
    </dgm:pt>
    <dgm:pt modelId="{59F3886C-D2B1-46BF-A8EF-1ADA384A558C}" type="pres">
      <dgm:prSet presAssocID="{9506231E-7E84-4533-B039-03AB74277D33}" presName="desTx" presStyleLbl="alignAccFollowNode1" presStyleIdx="1" presStyleCnt="3" custLinFactNeighborY="14528">
        <dgm:presLayoutVars>
          <dgm:bulletEnabled val="1"/>
        </dgm:presLayoutVars>
      </dgm:prSet>
      <dgm:spPr/>
    </dgm:pt>
    <dgm:pt modelId="{C293A512-E51E-476B-AEE9-B0A75C3F5CFD}" type="pres">
      <dgm:prSet presAssocID="{FA268CC3-0AE0-4A48-BFBE-A85B0535F1EB}" presName="space" presStyleCnt="0"/>
      <dgm:spPr/>
    </dgm:pt>
    <dgm:pt modelId="{0B6B506B-8947-40A1-9ACF-11EAA5C015D6}" type="pres">
      <dgm:prSet presAssocID="{BA72EA93-9509-4327-BA2B-0B7E4D17965E}" presName="composite" presStyleCnt="0"/>
      <dgm:spPr/>
    </dgm:pt>
    <dgm:pt modelId="{3A34C732-8E45-4918-873A-95ECA012EF18}" type="pres">
      <dgm:prSet presAssocID="{BA72EA93-9509-4327-BA2B-0B7E4D17965E}" presName="parTx" presStyleLbl="alignNode1" presStyleIdx="2" presStyleCnt="3" custScaleY="187077">
        <dgm:presLayoutVars>
          <dgm:chMax val="0"/>
          <dgm:chPref val="0"/>
          <dgm:bulletEnabled val="1"/>
        </dgm:presLayoutVars>
      </dgm:prSet>
      <dgm:spPr/>
    </dgm:pt>
    <dgm:pt modelId="{9ED99B27-B111-4AC9-89AB-2588A9F7A295}" type="pres">
      <dgm:prSet presAssocID="{BA72EA93-9509-4327-BA2B-0B7E4D17965E}" presName="desTx" presStyleLbl="alignAccFollowNode1" presStyleIdx="2" presStyleCnt="3" custLinFactNeighborX="103" custLinFactNeighborY="8760">
        <dgm:presLayoutVars>
          <dgm:bulletEnabled val="1"/>
        </dgm:presLayoutVars>
      </dgm:prSet>
      <dgm:spPr/>
    </dgm:pt>
  </dgm:ptLst>
  <dgm:cxnLst>
    <dgm:cxn modelId="{0EC6B40B-D4FE-42AB-92CB-1ADB597FCF23}" type="presOf" srcId="{B71B9117-9111-4BB3-A4EB-CDC0F5A0EC6F}" destId="{C27AF568-133C-4D03-867E-DFABB43C1FD7}" srcOrd="0" destOrd="0" presId="urn:microsoft.com/office/officeart/2005/8/layout/hList1"/>
    <dgm:cxn modelId="{D8D0CF32-9BBB-4B99-9324-543FF851AF32}" type="presOf" srcId="{CB3C25AA-7A7A-495E-982E-317C357D6D91}" destId="{BB106E53-3B2D-481C-B531-1E38B6262C39}" srcOrd="0" destOrd="0" presId="urn:microsoft.com/office/officeart/2005/8/layout/hList1"/>
    <dgm:cxn modelId="{D8FF914B-467A-4239-BFC0-59B5442B58DD}" srcId="{65C17E37-387F-4D2B-9AB1-46BF8D0F61F5}" destId="{B71B9117-9111-4BB3-A4EB-CDC0F5A0EC6F}" srcOrd="0" destOrd="0" parTransId="{CDDAE7A0-0CA2-4965-8CA3-5BFF069816B6}" sibTransId="{E07C26FE-9FED-45DB-A264-7DAF83EEE13F}"/>
    <dgm:cxn modelId="{92269672-474E-4887-A7E7-A493016F4443}" type="presOf" srcId="{65C17E37-387F-4D2B-9AB1-46BF8D0F61F5}" destId="{2C184503-F9D8-4774-A29C-BFF6960138A5}" srcOrd="0" destOrd="0" presId="urn:microsoft.com/office/officeart/2005/8/layout/hList1"/>
    <dgm:cxn modelId="{35724654-AC69-4395-BA97-3E71ACB5597E}" type="presOf" srcId="{9506231E-7E84-4533-B039-03AB74277D33}" destId="{1382E027-18DF-467D-8404-8A425CF0B0FD}" srcOrd="0" destOrd="0" presId="urn:microsoft.com/office/officeart/2005/8/layout/hList1"/>
    <dgm:cxn modelId="{39D03F8B-935B-41D8-AAC3-D4C50874FDE6}" type="presOf" srcId="{BA72EA93-9509-4327-BA2B-0B7E4D17965E}" destId="{3A34C732-8E45-4918-873A-95ECA012EF18}" srcOrd="0" destOrd="0" presId="urn:microsoft.com/office/officeart/2005/8/layout/hList1"/>
    <dgm:cxn modelId="{9F783F93-6363-43DC-B7A5-2F1987E1ECC0}" srcId="{B71B9117-9111-4BB3-A4EB-CDC0F5A0EC6F}" destId="{CB3C25AA-7A7A-495E-982E-317C357D6D91}" srcOrd="0" destOrd="0" parTransId="{11B521CD-7E5C-4EF8-90D4-3CB4CD621161}" sibTransId="{3464331D-55BB-4B17-9069-263FE8CFE791}"/>
    <dgm:cxn modelId="{9B0CA994-3872-40F7-88AF-6BF975BD609E}" srcId="{65C17E37-387F-4D2B-9AB1-46BF8D0F61F5}" destId="{BA72EA93-9509-4327-BA2B-0B7E4D17965E}" srcOrd="2" destOrd="0" parTransId="{B5E0161A-C304-4B24-B9E0-3EFD0427D570}" sibTransId="{52826FA1-B573-4C55-9BBA-1EB567C91712}"/>
    <dgm:cxn modelId="{61BA06AA-F8D5-4488-84C9-B22FA2827094}" srcId="{65C17E37-387F-4D2B-9AB1-46BF8D0F61F5}" destId="{9506231E-7E84-4533-B039-03AB74277D33}" srcOrd="1" destOrd="0" parTransId="{AAEBC5F0-2103-40BC-8BCF-D987096E84F3}" sibTransId="{FA268CC3-0AE0-4A48-BFBE-A85B0535F1EB}"/>
    <dgm:cxn modelId="{41DBCCDA-F1C6-4F29-9D5A-596E26167036}" srcId="{BA72EA93-9509-4327-BA2B-0B7E4D17965E}" destId="{70FD7761-9CF1-48A9-B6D4-D5A448616FF8}" srcOrd="0" destOrd="0" parTransId="{40127F22-9615-4044-A22C-CA53194B44A3}" sibTransId="{4120523B-2F36-4F07-B0CD-8B2377B715C9}"/>
    <dgm:cxn modelId="{6274C3DF-D650-478E-975E-1FA151B0EB01}" type="presOf" srcId="{70FD7761-9CF1-48A9-B6D4-D5A448616FF8}" destId="{9ED99B27-B111-4AC9-89AB-2588A9F7A295}" srcOrd="0" destOrd="0" presId="urn:microsoft.com/office/officeart/2005/8/layout/hList1"/>
    <dgm:cxn modelId="{E267A2E4-2775-4211-9480-6227C74B3C30}" type="presOf" srcId="{09EAE8AB-D0FF-4B9D-A3C9-BC0C105D4E52}" destId="{59F3886C-D2B1-46BF-A8EF-1ADA384A558C}" srcOrd="0" destOrd="0" presId="urn:microsoft.com/office/officeart/2005/8/layout/hList1"/>
    <dgm:cxn modelId="{12CF0AF9-E0A2-4403-8CB0-87EA54D2D5CE}" srcId="{9506231E-7E84-4533-B039-03AB74277D33}" destId="{09EAE8AB-D0FF-4B9D-A3C9-BC0C105D4E52}" srcOrd="0" destOrd="0" parTransId="{3EE40986-1C4F-41E8-A293-405DD51C04F6}" sibTransId="{2360956B-1E47-4292-B97D-2807DFD14D76}"/>
    <dgm:cxn modelId="{D134B3C9-F538-478C-B46F-EAD78CA0A038}" type="presParOf" srcId="{2C184503-F9D8-4774-A29C-BFF6960138A5}" destId="{56177B7F-6ECD-41B6-B5F2-29F63226A589}" srcOrd="0" destOrd="0" presId="urn:microsoft.com/office/officeart/2005/8/layout/hList1"/>
    <dgm:cxn modelId="{EED71292-1023-4CA1-B3CB-5A22B44B2CA1}" type="presParOf" srcId="{56177B7F-6ECD-41B6-B5F2-29F63226A589}" destId="{C27AF568-133C-4D03-867E-DFABB43C1FD7}" srcOrd="0" destOrd="0" presId="urn:microsoft.com/office/officeart/2005/8/layout/hList1"/>
    <dgm:cxn modelId="{708C7949-28E1-49EC-90A2-19CD90A9C330}" type="presParOf" srcId="{56177B7F-6ECD-41B6-B5F2-29F63226A589}" destId="{BB106E53-3B2D-481C-B531-1E38B6262C39}" srcOrd="1" destOrd="0" presId="urn:microsoft.com/office/officeart/2005/8/layout/hList1"/>
    <dgm:cxn modelId="{94769319-F5D5-48AB-8006-817DF2FD549D}" type="presParOf" srcId="{2C184503-F9D8-4774-A29C-BFF6960138A5}" destId="{ED28CF06-422F-4C61-85B6-4901EDD094DD}" srcOrd="1" destOrd="0" presId="urn:microsoft.com/office/officeart/2005/8/layout/hList1"/>
    <dgm:cxn modelId="{104FC961-E963-4B2F-8B82-519ECCCC5C7D}" type="presParOf" srcId="{2C184503-F9D8-4774-A29C-BFF6960138A5}" destId="{1F3A205F-B157-4E92-B8A8-8C46DEAA15E3}" srcOrd="2" destOrd="0" presId="urn:microsoft.com/office/officeart/2005/8/layout/hList1"/>
    <dgm:cxn modelId="{4F1C4ACD-8FA7-47FA-B854-826135765577}" type="presParOf" srcId="{1F3A205F-B157-4E92-B8A8-8C46DEAA15E3}" destId="{1382E027-18DF-467D-8404-8A425CF0B0FD}" srcOrd="0" destOrd="0" presId="urn:microsoft.com/office/officeart/2005/8/layout/hList1"/>
    <dgm:cxn modelId="{7D8D1D8A-C7FB-49F4-A894-1B85C835F952}" type="presParOf" srcId="{1F3A205F-B157-4E92-B8A8-8C46DEAA15E3}" destId="{59F3886C-D2B1-46BF-A8EF-1ADA384A558C}" srcOrd="1" destOrd="0" presId="urn:microsoft.com/office/officeart/2005/8/layout/hList1"/>
    <dgm:cxn modelId="{FF712C85-828F-4E3B-AF93-7C1DBECE808F}" type="presParOf" srcId="{2C184503-F9D8-4774-A29C-BFF6960138A5}" destId="{C293A512-E51E-476B-AEE9-B0A75C3F5CFD}" srcOrd="3" destOrd="0" presId="urn:microsoft.com/office/officeart/2005/8/layout/hList1"/>
    <dgm:cxn modelId="{79E1BFB7-8560-44B7-8652-3ACB55C0AFD2}" type="presParOf" srcId="{2C184503-F9D8-4774-A29C-BFF6960138A5}" destId="{0B6B506B-8947-40A1-9ACF-11EAA5C015D6}" srcOrd="4" destOrd="0" presId="urn:microsoft.com/office/officeart/2005/8/layout/hList1"/>
    <dgm:cxn modelId="{551C5668-8298-4454-ADB0-D8CA43D7EF6C}" type="presParOf" srcId="{0B6B506B-8947-40A1-9ACF-11EAA5C015D6}" destId="{3A34C732-8E45-4918-873A-95ECA012EF18}" srcOrd="0" destOrd="0" presId="urn:microsoft.com/office/officeart/2005/8/layout/hList1"/>
    <dgm:cxn modelId="{62382EC9-89D9-4701-9004-64124A6889D3}" type="presParOf" srcId="{0B6B506B-8947-40A1-9ACF-11EAA5C015D6}" destId="{9ED99B27-B111-4AC9-89AB-2588A9F7A2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A6E07-197E-498A-B8CA-0081169394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2F0D74-5943-4FF6-8E08-ACD207D7CFED}">
      <dgm:prSet custT="1"/>
      <dgm:spPr/>
      <dgm:t>
        <a:bodyPr/>
        <a:lstStyle/>
        <a:p>
          <a:r>
            <a:rPr lang="fi-FI" sz="2400" dirty="0"/>
            <a:t>Mediapsykologiassa halutaan selvittää mihin tarkoituksiin mediaa käytettään.</a:t>
          </a:r>
          <a:endParaRPr lang="en-US" sz="2400" dirty="0"/>
        </a:p>
      </dgm:t>
    </dgm:pt>
    <dgm:pt modelId="{68182D92-1289-4DE8-8CB0-FCD2DB9316FB}" type="parTrans" cxnId="{23B5E316-00A9-4CAB-B735-8EE9ED43C7A7}">
      <dgm:prSet/>
      <dgm:spPr/>
      <dgm:t>
        <a:bodyPr/>
        <a:lstStyle/>
        <a:p>
          <a:endParaRPr lang="en-US"/>
        </a:p>
      </dgm:t>
    </dgm:pt>
    <dgm:pt modelId="{D44AAC1E-5282-4725-BEF5-FA06D40D7EC6}" type="sibTrans" cxnId="{23B5E316-00A9-4CAB-B735-8EE9ED43C7A7}">
      <dgm:prSet/>
      <dgm:spPr/>
      <dgm:t>
        <a:bodyPr/>
        <a:lstStyle/>
        <a:p>
          <a:endParaRPr lang="en-US"/>
        </a:p>
      </dgm:t>
    </dgm:pt>
    <dgm:pt modelId="{20BC7A43-9737-4833-A7C7-B1AD5DF38492}">
      <dgm:prSet custT="1"/>
      <dgm:spPr/>
      <dgm:t>
        <a:bodyPr/>
        <a:lstStyle/>
        <a:p>
          <a:r>
            <a:rPr lang="fi-FI" sz="2400" dirty="0"/>
            <a:t>Median käyttömotiivit voidaan jakaa 3 päämotiiviin: tunnepohjaiset, tiedolliset ja sosiaaliset motiivit</a:t>
          </a:r>
          <a:endParaRPr lang="en-US" sz="2400" dirty="0"/>
        </a:p>
      </dgm:t>
    </dgm:pt>
    <dgm:pt modelId="{9D54FB7D-B02D-4853-BC2E-DB7F2C2A0764}" type="parTrans" cxnId="{5D6BB50E-E23A-4675-9D62-11F34A3A6515}">
      <dgm:prSet/>
      <dgm:spPr/>
      <dgm:t>
        <a:bodyPr/>
        <a:lstStyle/>
        <a:p>
          <a:endParaRPr lang="en-US"/>
        </a:p>
      </dgm:t>
    </dgm:pt>
    <dgm:pt modelId="{C771E07F-2DBC-4293-8210-2C549040EA1C}" type="sibTrans" cxnId="{5D6BB50E-E23A-4675-9D62-11F34A3A6515}">
      <dgm:prSet/>
      <dgm:spPr/>
      <dgm:t>
        <a:bodyPr/>
        <a:lstStyle/>
        <a:p>
          <a:endParaRPr lang="en-US"/>
        </a:p>
      </dgm:t>
    </dgm:pt>
    <dgm:pt modelId="{BF064520-E28E-4F63-B6A5-3E61C8491560}">
      <dgm:prSet custT="1"/>
      <dgm:spPr/>
      <dgm:t>
        <a:bodyPr/>
        <a:lstStyle/>
        <a:p>
          <a:r>
            <a:rPr lang="fi-FI" sz="2400" dirty="0"/>
            <a:t>Rituaalisen mediankäytön syynä esim. tapa ja ajankulu</a:t>
          </a:r>
          <a:endParaRPr lang="en-US" sz="2400" dirty="0"/>
        </a:p>
      </dgm:t>
    </dgm:pt>
    <dgm:pt modelId="{E80B6B1D-1696-49C8-AF36-58FA658F7097}" type="parTrans" cxnId="{ADD22EBA-4BB5-4190-B38A-1A29CCF06B22}">
      <dgm:prSet/>
      <dgm:spPr/>
      <dgm:t>
        <a:bodyPr/>
        <a:lstStyle/>
        <a:p>
          <a:endParaRPr lang="en-US"/>
        </a:p>
      </dgm:t>
    </dgm:pt>
    <dgm:pt modelId="{B4869E5B-3A4A-48F4-ABEA-60F9A4D857B5}" type="sibTrans" cxnId="{ADD22EBA-4BB5-4190-B38A-1A29CCF06B22}">
      <dgm:prSet/>
      <dgm:spPr/>
      <dgm:t>
        <a:bodyPr/>
        <a:lstStyle/>
        <a:p>
          <a:endParaRPr lang="en-US"/>
        </a:p>
      </dgm:t>
    </dgm:pt>
    <dgm:pt modelId="{0C31CB62-8983-4508-9330-7BC4D0FD1396}">
      <dgm:prSet custT="1"/>
      <dgm:spPr/>
      <dgm:t>
        <a:bodyPr/>
        <a:lstStyle/>
        <a:p>
          <a:r>
            <a:rPr lang="fi-FI" sz="2400" dirty="0"/>
            <a:t>Välineellinen mediankäyttö pyritään päämäärään esim. tiedon selvittäminen</a:t>
          </a:r>
          <a:endParaRPr lang="en-US" sz="2400" dirty="0"/>
        </a:p>
      </dgm:t>
    </dgm:pt>
    <dgm:pt modelId="{934E4744-B747-43EB-ADDC-DAA75466F27A}" type="parTrans" cxnId="{A81EA172-E950-4061-989B-F9F94DAEEF51}">
      <dgm:prSet/>
      <dgm:spPr/>
      <dgm:t>
        <a:bodyPr/>
        <a:lstStyle/>
        <a:p>
          <a:endParaRPr lang="en-US"/>
        </a:p>
      </dgm:t>
    </dgm:pt>
    <dgm:pt modelId="{9BC9BA48-64FB-4A2F-AC69-5B38FF451DDC}" type="sibTrans" cxnId="{A81EA172-E950-4061-989B-F9F94DAEEF51}">
      <dgm:prSet/>
      <dgm:spPr/>
      <dgm:t>
        <a:bodyPr/>
        <a:lstStyle/>
        <a:p>
          <a:endParaRPr lang="en-US"/>
        </a:p>
      </dgm:t>
    </dgm:pt>
    <dgm:pt modelId="{DBE18A9C-48D5-4E31-8BFC-A2521066C57E}">
      <dgm:prSet custT="1"/>
      <dgm:spPr/>
      <dgm:t>
        <a:bodyPr/>
        <a:lstStyle/>
        <a:p>
          <a:r>
            <a:rPr lang="en-US" sz="2400" dirty="0" err="1"/>
            <a:t>Tasapainomallin</a:t>
          </a:r>
          <a:r>
            <a:rPr lang="en-US" sz="2400" dirty="0"/>
            <a:t> </a:t>
          </a:r>
          <a:r>
            <a:rPr lang="en-US" sz="2400" dirty="0" err="1"/>
            <a:t>mukaan</a:t>
          </a:r>
          <a:r>
            <a:rPr lang="en-US" sz="2400" dirty="0"/>
            <a:t> </a:t>
          </a:r>
          <a:r>
            <a:rPr lang="en-US" sz="2400" dirty="0" err="1"/>
            <a:t>ihminen</a:t>
          </a:r>
          <a:r>
            <a:rPr lang="en-US" sz="2400" dirty="0"/>
            <a:t> </a:t>
          </a:r>
          <a:r>
            <a:rPr lang="en-US" sz="2400" dirty="0" err="1"/>
            <a:t>tavoittelee</a:t>
          </a:r>
          <a:r>
            <a:rPr lang="en-US" sz="2400" dirty="0"/>
            <a:t> median </a:t>
          </a:r>
          <a:r>
            <a:rPr lang="en-US" sz="2400" dirty="0" err="1"/>
            <a:t>mukana</a:t>
          </a:r>
          <a:r>
            <a:rPr lang="en-US" sz="2400" dirty="0"/>
            <a:t> </a:t>
          </a:r>
          <a:r>
            <a:rPr lang="en-US" sz="2400" dirty="0" err="1"/>
            <a:t>sisäistä</a:t>
          </a:r>
          <a:r>
            <a:rPr lang="en-US" sz="2400" dirty="0"/>
            <a:t> </a:t>
          </a:r>
          <a:r>
            <a:rPr lang="en-US" sz="2400" dirty="0" err="1"/>
            <a:t>tasapainoa</a:t>
          </a:r>
          <a:r>
            <a:rPr lang="en-US" sz="2400" dirty="0"/>
            <a:t>; media </a:t>
          </a:r>
          <a:r>
            <a:rPr lang="en-US" sz="2400" dirty="0" err="1"/>
            <a:t>toimii</a:t>
          </a:r>
          <a:r>
            <a:rPr lang="en-US" sz="2400" dirty="0"/>
            <a:t> </a:t>
          </a:r>
          <a:r>
            <a:rPr lang="en-US" sz="2400" dirty="0" err="1"/>
            <a:t>ihmiselle</a:t>
          </a:r>
          <a:r>
            <a:rPr lang="en-US" sz="2400" dirty="0"/>
            <a:t> </a:t>
          </a:r>
          <a:r>
            <a:rPr lang="en-US" sz="2400" dirty="0" err="1"/>
            <a:t>mielialan</a:t>
          </a:r>
          <a:r>
            <a:rPr lang="en-US" sz="2400" dirty="0"/>
            <a:t> </a:t>
          </a:r>
          <a:r>
            <a:rPr lang="en-US" sz="2400" dirty="0" err="1"/>
            <a:t>hallinnan</a:t>
          </a:r>
          <a:r>
            <a:rPr lang="en-US" sz="2400" dirty="0"/>
            <a:t> </a:t>
          </a:r>
          <a:r>
            <a:rPr lang="en-US" sz="2400" dirty="0" err="1"/>
            <a:t>välineenä</a:t>
          </a:r>
          <a:endParaRPr lang="en-US" sz="2400" dirty="0"/>
        </a:p>
      </dgm:t>
    </dgm:pt>
    <dgm:pt modelId="{F355A04C-BB9A-49FF-9EC3-E442D356A77F}" type="parTrans" cxnId="{45FF83F5-9D1B-4891-BC02-4F4BE4F56069}">
      <dgm:prSet/>
      <dgm:spPr/>
      <dgm:t>
        <a:bodyPr/>
        <a:lstStyle/>
        <a:p>
          <a:endParaRPr lang="fi-FI"/>
        </a:p>
      </dgm:t>
    </dgm:pt>
    <dgm:pt modelId="{E5F5EC9D-64A4-4708-AC39-4645ECB45457}" type="sibTrans" cxnId="{45FF83F5-9D1B-4891-BC02-4F4BE4F56069}">
      <dgm:prSet/>
      <dgm:spPr/>
      <dgm:t>
        <a:bodyPr/>
        <a:lstStyle/>
        <a:p>
          <a:endParaRPr lang="fi-FI"/>
        </a:p>
      </dgm:t>
    </dgm:pt>
    <dgm:pt modelId="{0678F744-8E00-43D4-AD98-BC72200D8211}">
      <dgm:prSet custT="1"/>
      <dgm:spPr/>
      <dgm:t>
        <a:bodyPr/>
        <a:lstStyle/>
        <a:p>
          <a:r>
            <a:rPr lang="en-US" sz="2400" dirty="0" err="1"/>
            <a:t>Aktivaatiomallin</a:t>
          </a:r>
          <a:r>
            <a:rPr lang="en-US" sz="2400" dirty="0"/>
            <a:t> </a:t>
          </a:r>
          <a:r>
            <a:rPr lang="en-US" sz="2400" dirty="0" err="1"/>
            <a:t>mukaan</a:t>
          </a:r>
          <a:r>
            <a:rPr lang="en-US" sz="2400" dirty="0"/>
            <a:t> media </a:t>
          </a:r>
          <a:r>
            <a:rPr lang="en-US" sz="2400" dirty="0" err="1"/>
            <a:t>toimii</a:t>
          </a:r>
          <a:r>
            <a:rPr lang="en-US" sz="2400" dirty="0"/>
            <a:t> </a:t>
          </a:r>
          <a:r>
            <a:rPr lang="en-US" sz="2400" dirty="0" err="1"/>
            <a:t>virittäjänä</a:t>
          </a:r>
          <a:endParaRPr lang="en-US" sz="2400" dirty="0"/>
        </a:p>
      </dgm:t>
    </dgm:pt>
    <dgm:pt modelId="{8AAD2214-2498-4348-B340-6E256241C6B2}" type="parTrans" cxnId="{613CD8D4-EC7F-479A-8568-0D65839502FE}">
      <dgm:prSet/>
      <dgm:spPr/>
      <dgm:t>
        <a:bodyPr/>
        <a:lstStyle/>
        <a:p>
          <a:endParaRPr lang="fi-FI"/>
        </a:p>
      </dgm:t>
    </dgm:pt>
    <dgm:pt modelId="{B707A128-3D3F-4218-95E9-3C9B618A41E7}" type="sibTrans" cxnId="{613CD8D4-EC7F-479A-8568-0D65839502FE}">
      <dgm:prSet/>
      <dgm:spPr/>
      <dgm:t>
        <a:bodyPr/>
        <a:lstStyle/>
        <a:p>
          <a:endParaRPr lang="fi-FI"/>
        </a:p>
      </dgm:t>
    </dgm:pt>
    <dgm:pt modelId="{9A1A2572-FAF2-4C8F-A8FE-24A7B44CA3F1}" type="pres">
      <dgm:prSet presAssocID="{FE0A6E07-197E-498A-B8CA-0081169394B3}" presName="linear" presStyleCnt="0">
        <dgm:presLayoutVars>
          <dgm:animLvl val="lvl"/>
          <dgm:resizeHandles val="exact"/>
        </dgm:presLayoutVars>
      </dgm:prSet>
      <dgm:spPr/>
    </dgm:pt>
    <dgm:pt modelId="{E1759093-6A98-4A66-987E-7AA4203946B3}" type="pres">
      <dgm:prSet presAssocID="{822F0D74-5943-4FF6-8E08-ACD207D7CFED}" presName="parentText" presStyleLbl="node1" presStyleIdx="0" presStyleCnt="6">
        <dgm:presLayoutVars>
          <dgm:chMax val="0"/>
          <dgm:bulletEnabled val="1"/>
        </dgm:presLayoutVars>
      </dgm:prSet>
      <dgm:spPr/>
    </dgm:pt>
    <dgm:pt modelId="{5F0B8407-0446-4891-9460-5869D53E679F}" type="pres">
      <dgm:prSet presAssocID="{D44AAC1E-5282-4725-BEF5-FA06D40D7EC6}" presName="spacer" presStyleCnt="0"/>
      <dgm:spPr/>
    </dgm:pt>
    <dgm:pt modelId="{5B63D422-081A-4E22-B865-38E714D2FE85}" type="pres">
      <dgm:prSet presAssocID="{20BC7A43-9737-4833-A7C7-B1AD5DF38492}" presName="parentText" presStyleLbl="node1" presStyleIdx="1" presStyleCnt="6">
        <dgm:presLayoutVars>
          <dgm:chMax val="0"/>
          <dgm:bulletEnabled val="1"/>
        </dgm:presLayoutVars>
      </dgm:prSet>
      <dgm:spPr/>
    </dgm:pt>
    <dgm:pt modelId="{5690E0E8-8524-4131-8EA4-3B8E34E2ABF7}" type="pres">
      <dgm:prSet presAssocID="{C771E07F-2DBC-4293-8210-2C549040EA1C}" presName="spacer" presStyleCnt="0"/>
      <dgm:spPr/>
    </dgm:pt>
    <dgm:pt modelId="{375E6D51-FF07-45F9-BBE0-B432A260C2CC}" type="pres">
      <dgm:prSet presAssocID="{DBE18A9C-48D5-4E31-8BFC-A2521066C57E}" presName="parentText" presStyleLbl="node1" presStyleIdx="2" presStyleCnt="6">
        <dgm:presLayoutVars>
          <dgm:chMax val="0"/>
          <dgm:bulletEnabled val="1"/>
        </dgm:presLayoutVars>
      </dgm:prSet>
      <dgm:spPr/>
    </dgm:pt>
    <dgm:pt modelId="{BD5FACDB-E82D-4C30-8743-180BB29A8EC4}" type="pres">
      <dgm:prSet presAssocID="{E5F5EC9D-64A4-4708-AC39-4645ECB45457}" presName="spacer" presStyleCnt="0"/>
      <dgm:spPr/>
    </dgm:pt>
    <dgm:pt modelId="{2F0CA20A-0BE9-41CF-923B-609A7424AF41}" type="pres">
      <dgm:prSet presAssocID="{0678F744-8E00-43D4-AD98-BC72200D8211}" presName="parentText" presStyleLbl="node1" presStyleIdx="3" presStyleCnt="6">
        <dgm:presLayoutVars>
          <dgm:chMax val="0"/>
          <dgm:bulletEnabled val="1"/>
        </dgm:presLayoutVars>
      </dgm:prSet>
      <dgm:spPr/>
    </dgm:pt>
    <dgm:pt modelId="{D8FE1FB0-578A-41F5-9078-AA429F857419}" type="pres">
      <dgm:prSet presAssocID="{B707A128-3D3F-4218-95E9-3C9B618A41E7}" presName="spacer" presStyleCnt="0"/>
      <dgm:spPr/>
    </dgm:pt>
    <dgm:pt modelId="{916F7D15-F974-4D21-9ED6-BF251212C258}" type="pres">
      <dgm:prSet presAssocID="{BF064520-E28E-4F63-B6A5-3E61C8491560}" presName="parentText" presStyleLbl="node1" presStyleIdx="4" presStyleCnt="6">
        <dgm:presLayoutVars>
          <dgm:chMax val="0"/>
          <dgm:bulletEnabled val="1"/>
        </dgm:presLayoutVars>
      </dgm:prSet>
      <dgm:spPr/>
    </dgm:pt>
    <dgm:pt modelId="{EF288F44-6C98-49B1-9D3B-7E44DB3D1B42}" type="pres">
      <dgm:prSet presAssocID="{B4869E5B-3A4A-48F4-ABEA-60F9A4D857B5}" presName="spacer" presStyleCnt="0"/>
      <dgm:spPr/>
    </dgm:pt>
    <dgm:pt modelId="{A1238127-57FD-438D-AF21-3D2BA842C882}" type="pres">
      <dgm:prSet presAssocID="{0C31CB62-8983-4508-9330-7BC4D0FD1396}" presName="parentText" presStyleLbl="node1" presStyleIdx="5" presStyleCnt="6">
        <dgm:presLayoutVars>
          <dgm:chMax val="0"/>
          <dgm:bulletEnabled val="1"/>
        </dgm:presLayoutVars>
      </dgm:prSet>
      <dgm:spPr/>
    </dgm:pt>
  </dgm:ptLst>
  <dgm:cxnLst>
    <dgm:cxn modelId="{68A54301-E19F-4143-946A-C89739947F0E}" type="presOf" srcId="{0C31CB62-8983-4508-9330-7BC4D0FD1396}" destId="{A1238127-57FD-438D-AF21-3D2BA842C882}" srcOrd="0" destOrd="0" presId="urn:microsoft.com/office/officeart/2005/8/layout/vList2"/>
    <dgm:cxn modelId="{CC213D0E-4D5E-4E75-B763-E6FE8444C5D1}" type="presOf" srcId="{822F0D74-5943-4FF6-8E08-ACD207D7CFED}" destId="{E1759093-6A98-4A66-987E-7AA4203946B3}" srcOrd="0" destOrd="0" presId="urn:microsoft.com/office/officeart/2005/8/layout/vList2"/>
    <dgm:cxn modelId="{5D6BB50E-E23A-4675-9D62-11F34A3A6515}" srcId="{FE0A6E07-197E-498A-B8CA-0081169394B3}" destId="{20BC7A43-9737-4833-A7C7-B1AD5DF38492}" srcOrd="1" destOrd="0" parTransId="{9D54FB7D-B02D-4853-BC2E-DB7F2C2A0764}" sibTransId="{C771E07F-2DBC-4293-8210-2C549040EA1C}"/>
    <dgm:cxn modelId="{23B5E316-00A9-4CAB-B735-8EE9ED43C7A7}" srcId="{FE0A6E07-197E-498A-B8CA-0081169394B3}" destId="{822F0D74-5943-4FF6-8E08-ACD207D7CFED}" srcOrd="0" destOrd="0" parTransId="{68182D92-1289-4DE8-8CB0-FCD2DB9316FB}" sibTransId="{D44AAC1E-5282-4725-BEF5-FA06D40D7EC6}"/>
    <dgm:cxn modelId="{4CA76D3B-489C-49CC-A224-16BB6957F5CE}" type="presOf" srcId="{FE0A6E07-197E-498A-B8CA-0081169394B3}" destId="{9A1A2572-FAF2-4C8F-A8FE-24A7B44CA3F1}" srcOrd="0" destOrd="0" presId="urn:microsoft.com/office/officeart/2005/8/layout/vList2"/>
    <dgm:cxn modelId="{A81EA172-E950-4061-989B-F9F94DAEEF51}" srcId="{FE0A6E07-197E-498A-B8CA-0081169394B3}" destId="{0C31CB62-8983-4508-9330-7BC4D0FD1396}" srcOrd="5" destOrd="0" parTransId="{934E4744-B747-43EB-ADDC-DAA75466F27A}" sibTransId="{9BC9BA48-64FB-4A2F-AC69-5B38FF451DDC}"/>
    <dgm:cxn modelId="{5D065A7E-197C-45D1-A4B1-6B575C85F371}" type="presOf" srcId="{DBE18A9C-48D5-4E31-8BFC-A2521066C57E}" destId="{375E6D51-FF07-45F9-BBE0-B432A260C2CC}" srcOrd="0" destOrd="0" presId="urn:microsoft.com/office/officeart/2005/8/layout/vList2"/>
    <dgm:cxn modelId="{5FB20A95-EE55-4D91-9CF3-55DFD03466AB}" type="presOf" srcId="{BF064520-E28E-4F63-B6A5-3E61C8491560}" destId="{916F7D15-F974-4D21-9ED6-BF251212C258}" srcOrd="0" destOrd="0" presId="urn:microsoft.com/office/officeart/2005/8/layout/vList2"/>
    <dgm:cxn modelId="{CF7E71B8-5454-4DEE-B82D-2BC727E12555}" type="presOf" srcId="{0678F744-8E00-43D4-AD98-BC72200D8211}" destId="{2F0CA20A-0BE9-41CF-923B-609A7424AF41}" srcOrd="0" destOrd="0" presId="urn:microsoft.com/office/officeart/2005/8/layout/vList2"/>
    <dgm:cxn modelId="{ADD22EBA-4BB5-4190-B38A-1A29CCF06B22}" srcId="{FE0A6E07-197E-498A-B8CA-0081169394B3}" destId="{BF064520-E28E-4F63-B6A5-3E61C8491560}" srcOrd="4" destOrd="0" parTransId="{E80B6B1D-1696-49C8-AF36-58FA658F7097}" sibTransId="{B4869E5B-3A4A-48F4-ABEA-60F9A4D857B5}"/>
    <dgm:cxn modelId="{613CD8D4-EC7F-479A-8568-0D65839502FE}" srcId="{FE0A6E07-197E-498A-B8CA-0081169394B3}" destId="{0678F744-8E00-43D4-AD98-BC72200D8211}" srcOrd="3" destOrd="0" parTransId="{8AAD2214-2498-4348-B340-6E256241C6B2}" sibTransId="{B707A128-3D3F-4218-95E9-3C9B618A41E7}"/>
    <dgm:cxn modelId="{45FF83F5-9D1B-4891-BC02-4F4BE4F56069}" srcId="{FE0A6E07-197E-498A-B8CA-0081169394B3}" destId="{DBE18A9C-48D5-4E31-8BFC-A2521066C57E}" srcOrd="2" destOrd="0" parTransId="{F355A04C-BB9A-49FF-9EC3-E442D356A77F}" sibTransId="{E5F5EC9D-64A4-4708-AC39-4645ECB45457}"/>
    <dgm:cxn modelId="{0C0F8AFA-A563-41F0-9467-03956BD056B4}" type="presOf" srcId="{20BC7A43-9737-4833-A7C7-B1AD5DF38492}" destId="{5B63D422-081A-4E22-B865-38E714D2FE85}" srcOrd="0" destOrd="0" presId="urn:microsoft.com/office/officeart/2005/8/layout/vList2"/>
    <dgm:cxn modelId="{95905597-679E-4E1F-8D77-1910734F7ED1}" type="presParOf" srcId="{9A1A2572-FAF2-4C8F-A8FE-24A7B44CA3F1}" destId="{E1759093-6A98-4A66-987E-7AA4203946B3}" srcOrd="0" destOrd="0" presId="urn:microsoft.com/office/officeart/2005/8/layout/vList2"/>
    <dgm:cxn modelId="{A89DF296-4DE8-432A-A9C5-2426222D0F4F}" type="presParOf" srcId="{9A1A2572-FAF2-4C8F-A8FE-24A7B44CA3F1}" destId="{5F0B8407-0446-4891-9460-5869D53E679F}" srcOrd="1" destOrd="0" presId="urn:microsoft.com/office/officeart/2005/8/layout/vList2"/>
    <dgm:cxn modelId="{C6F94F5A-D38B-40A5-8C51-E089A57BBC10}" type="presParOf" srcId="{9A1A2572-FAF2-4C8F-A8FE-24A7B44CA3F1}" destId="{5B63D422-081A-4E22-B865-38E714D2FE85}" srcOrd="2" destOrd="0" presId="urn:microsoft.com/office/officeart/2005/8/layout/vList2"/>
    <dgm:cxn modelId="{6E5E0FD0-6803-47DA-8E36-96E6F9B015E0}" type="presParOf" srcId="{9A1A2572-FAF2-4C8F-A8FE-24A7B44CA3F1}" destId="{5690E0E8-8524-4131-8EA4-3B8E34E2ABF7}" srcOrd="3" destOrd="0" presId="urn:microsoft.com/office/officeart/2005/8/layout/vList2"/>
    <dgm:cxn modelId="{1EBF0EB0-CD5D-490A-926D-812944123981}" type="presParOf" srcId="{9A1A2572-FAF2-4C8F-A8FE-24A7B44CA3F1}" destId="{375E6D51-FF07-45F9-BBE0-B432A260C2CC}" srcOrd="4" destOrd="0" presId="urn:microsoft.com/office/officeart/2005/8/layout/vList2"/>
    <dgm:cxn modelId="{CF0E2E68-D935-4FE9-A504-26E8E3C0F708}" type="presParOf" srcId="{9A1A2572-FAF2-4C8F-A8FE-24A7B44CA3F1}" destId="{BD5FACDB-E82D-4C30-8743-180BB29A8EC4}" srcOrd="5" destOrd="0" presId="urn:microsoft.com/office/officeart/2005/8/layout/vList2"/>
    <dgm:cxn modelId="{9751A7AC-061A-4C89-97A1-7DC0D08E7377}" type="presParOf" srcId="{9A1A2572-FAF2-4C8F-A8FE-24A7B44CA3F1}" destId="{2F0CA20A-0BE9-41CF-923B-609A7424AF41}" srcOrd="6" destOrd="0" presId="urn:microsoft.com/office/officeart/2005/8/layout/vList2"/>
    <dgm:cxn modelId="{94770CD6-7DCF-4235-8AB2-428EF6489727}" type="presParOf" srcId="{9A1A2572-FAF2-4C8F-A8FE-24A7B44CA3F1}" destId="{D8FE1FB0-578A-41F5-9078-AA429F857419}" srcOrd="7" destOrd="0" presId="urn:microsoft.com/office/officeart/2005/8/layout/vList2"/>
    <dgm:cxn modelId="{1BA5FA87-C75C-47D7-A754-CBC9CA867027}" type="presParOf" srcId="{9A1A2572-FAF2-4C8F-A8FE-24A7B44CA3F1}" destId="{916F7D15-F974-4D21-9ED6-BF251212C258}" srcOrd="8" destOrd="0" presId="urn:microsoft.com/office/officeart/2005/8/layout/vList2"/>
    <dgm:cxn modelId="{8CFC312A-7CC3-42F4-B95F-4722DE53A2EF}" type="presParOf" srcId="{9A1A2572-FAF2-4C8F-A8FE-24A7B44CA3F1}" destId="{EF288F44-6C98-49B1-9D3B-7E44DB3D1B42}" srcOrd="9" destOrd="0" presId="urn:microsoft.com/office/officeart/2005/8/layout/vList2"/>
    <dgm:cxn modelId="{DB05E782-2F7A-44B2-83CB-C42544AEAA39}" type="presParOf" srcId="{9A1A2572-FAF2-4C8F-A8FE-24A7B44CA3F1}" destId="{A1238127-57FD-438D-AF21-3D2BA842C88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38DD7B-790A-47A4-BF7D-FF286AC137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29F8D1-BCF7-4B30-8275-36D6DD62A9CB}">
      <dgm:prSet custT="1"/>
      <dgm:spPr/>
      <dgm:t>
        <a:bodyPr/>
        <a:lstStyle/>
        <a:p>
          <a:r>
            <a:rPr lang="fi-FI" sz="2400" dirty="0"/>
            <a:t>On olemassa jonkin verran näyttöä siitä, että persoonallisuus selittää myös syitä miksi ihminen käyttää mediaa</a:t>
          </a:r>
          <a:endParaRPr lang="en-US" sz="2400" dirty="0"/>
        </a:p>
      </dgm:t>
    </dgm:pt>
    <dgm:pt modelId="{535ABF53-CEA7-49E2-9014-11E7A2BCEA32}" type="parTrans" cxnId="{17929D8A-A5E8-406C-874A-F44CFD5B4CA1}">
      <dgm:prSet/>
      <dgm:spPr/>
      <dgm:t>
        <a:bodyPr/>
        <a:lstStyle/>
        <a:p>
          <a:endParaRPr lang="en-US"/>
        </a:p>
      </dgm:t>
    </dgm:pt>
    <dgm:pt modelId="{5813AE83-3D6E-412D-9AC1-1B1BFB4C050A}" type="sibTrans" cxnId="{17929D8A-A5E8-406C-874A-F44CFD5B4CA1}">
      <dgm:prSet/>
      <dgm:spPr/>
      <dgm:t>
        <a:bodyPr/>
        <a:lstStyle/>
        <a:p>
          <a:endParaRPr lang="en-US"/>
        </a:p>
      </dgm:t>
    </dgm:pt>
    <dgm:pt modelId="{7E6FE726-F8CC-4D73-BCC0-4F39903533FE}">
      <dgm:prSet custT="1"/>
      <dgm:spPr/>
      <dgm:t>
        <a:bodyPr/>
        <a:lstStyle/>
        <a:p>
          <a:r>
            <a:rPr lang="fi-FI" sz="2400" dirty="0"/>
            <a:t>Median käytössä on huomattu </a:t>
          </a:r>
          <a:r>
            <a:rPr lang="fi-FI" sz="2400" b="1" dirty="0"/>
            <a:t>kehävaikutus</a:t>
          </a:r>
          <a:br>
            <a:rPr lang="fi-FI" sz="2400" dirty="0"/>
          </a:br>
          <a:r>
            <a:rPr lang="fi-FI" sz="2400" dirty="0">
              <a:sym typeface="Wingdings" panose="05000000000000000000" pitchFamily="2" charset="2"/>
            </a:rPr>
            <a:t></a:t>
          </a:r>
          <a:r>
            <a:rPr lang="fi-FI" sz="2400" dirty="0"/>
            <a:t>ihminen valitsee sisältöä omien persoonallisuuspiirteiden ja tarpeiden mukaan</a:t>
          </a:r>
          <a:endParaRPr lang="en-US" sz="2400" dirty="0"/>
        </a:p>
      </dgm:t>
    </dgm:pt>
    <dgm:pt modelId="{765DFCF4-CE82-4B33-8207-CE8A54213A9B}" type="parTrans" cxnId="{07472C13-840C-4EF3-8C00-64220B314691}">
      <dgm:prSet/>
      <dgm:spPr/>
      <dgm:t>
        <a:bodyPr/>
        <a:lstStyle/>
        <a:p>
          <a:endParaRPr lang="en-US"/>
        </a:p>
      </dgm:t>
    </dgm:pt>
    <dgm:pt modelId="{D13CB176-7ECD-48D2-805B-AA30273EDD22}" type="sibTrans" cxnId="{07472C13-840C-4EF3-8C00-64220B314691}">
      <dgm:prSet/>
      <dgm:spPr/>
      <dgm:t>
        <a:bodyPr/>
        <a:lstStyle/>
        <a:p>
          <a:endParaRPr lang="en-US"/>
        </a:p>
      </dgm:t>
    </dgm:pt>
    <dgm:pt modelId="{D09CE0A2-7337-42BA-A326-01A63CA67D62}">
      <dgm:prSet custT="1"/>
      <dgm:spPr/>
      <dgm:t>
        <a:bodyPr/>
        <a:lstStyle/>
        <a:p>
          <a:r>
            <a:rPr lang="fi-FI" sz="2400" dirty="0" err="1"/>
            <a:t>Eysencin</a:t>
          </a:r>
          <a:r>
            <a:rPr lang="fi-FI" sz="2400" dirty="0"/>
            <a:t> kolmen piirteen mallin mukaan media vahvistaa kehämaisesti ihmisten persoonallisuuspiirteitä</a:t>
          </a:r>
          <a:endParaRPr lang="en-US" sz="2400" dirty="0"/>
        </a:p>
      </dgm:t>
    </dgm:pt>
    <dgm:pt modelId="{597B0753-DE2F-487C-A04C-610A508DADE8}" type="parTrans" cxnId="{E5808F68-7DE2-4BDB-B37A-E4C3103E1F46}">
      <dgm:prSet/>
      <dgm:spPr/>
      <dgm:t>
        <a:bodyPr/>
        <a:lstStyle/>
        <a:p>
          <a:endParaRPr lang="en-US"/>
        </a:p>
      </dgm:t>
    </dgm:pt>
    <dgm:pt modelId="{8F972DD8-10AE-4503-91E7-D1F55E4674B3}" type="sibTrans" cxnId="{E5808F68-7DE2-4BDB-B37A-E4C3103E1F46}">
      <dgm:prSet/>
      <dgm:spPr/>
      <dgm:t>
        <a:bodyPr/>
        <a:lstStyle/>
        <a:p>
          <a:endParaRPr lang="en-US"/>
        </a:p>
      </dgm:t>
    </dgm:pt>
    <dgm:pt modelId="{CA62F89B-CD8D-4B5A-AF9E-E7FB4338DA77}">
      <dgm:prSet custT="1"/>
      <dgm:spPr/>
      <dgm:t>
        <a:bodyPr/>
        <a:lstStyle/>
        <a:p>
          <a:r>
            <a:rPr lang="en-US" sz="2400" b="1" dirty="0" err="1"/>
            <a:t>Elämyshakemusmalli</a:t>
          </a:r>
          <a:r>
            <a:rPr lang="en-US" sz="2400" b="1" dirty="0"/>
            <a:t> </a:t>
          </a:r>
          <a:r>
            <a:rPr lang="en-US" sz="2400" b="0" dirty="0"/>
            <a:t>– </a:t>
          </a:r>
          <a:r>
            <a:rPr lang="fi-FI" sz="2400" b="0" noProof="0" dirty="0"/>
            <a:t>erottelee</a:t>
          </a:r>
          <a:r>
            <a:rPr lang="en-US" sz="2400" b="0" dirty="0"/>
            <a:t> </a:t>
          </a:r>
          <a:r>
            <a:rPr lang="en-US" sz="2400" b="0" dirty="0" err="1"/>
            <a:t>ihmiset</a:t>
          </a:r>
          <a:r>
            <a:rPr lang="en-US" sz="2400" b="0" dirty="0"/>
            <a:t> </a:t>
          </a:r>
          <a:r>
            <a:rPr lang="en-US" sz="2400" b="0" dirty="0" err="1"/>
            <a:t>toisistaan</a:t>
          </a:r>
          <a:r>
            <a:rPr lang="en-US" sz="2400" b="0" dirty="0"/>
            <a:t> </a:t>
          </a:r>
          <a:r>
            <a:rPr lang="en-US" sz="2400" b="0" dirty="0" err="1"/>
            <a:t>sen</a:t>
          </a:r>
          <a:r>
            <a:rPr lang="en-US" sz="2400" b="0" dirty="0"/>
            <a:t> </a:t>
          </a:r>
          <a:r>
            <a:rPr lang="en-US" sz="2400" b="0" dirty="0" err="1"/>
            <a:t>mukaan</a:t>
          </a:r>
          <a:r>
            <a:rPr lang="en-US" sz="2400" b="0" dirty="0"/>
            <a:t> </a:t>
          </a:r>
          <a:r>
            <a:rPr lang="en-US" sz="2400" b="0" dirty="0" err="1"/>
            <a:t>millainen</a:t>
          </a:r>
          <a:r>
            <a:rPr lang="en-US" sz="2400" b="0" dirty="0"/>
            <a:t> </a:t>
          </a:r>
          <a:r>
            <a:rPr lang="en-US" sz="2400" b="0" dirty="0" err="1"/>
            <a:t>vireystila</a:t>
          </a:r>
          <a:r>
            <a:rPr lang="en-US" sz="2400" b="0" dirty="0"/>
            <a:t> </a:t>
          </a:r>
          <a:r>
            <a:rPr lang="en-US" sz="2400" b="0" dirty="0" err="1"/>
            <a:t>itselleen</a:t>
          </a:r>
          <a:r>
            <a:rPr lang="en-US" sz="2400" b="0" dirty="0"/>
            <a:t> </a:t>
          </a:r>
          <a:r>
            <a:rPr lang="en-US" sz="2400" b="0" dirty="0" err="1"/>
            <a:t>sopii</a:t>
          </a:r>
          <a:endParaRPr lang="en-US" sz="2400" b="0" dirty="0"/>
        </a:p>
      </dgm:t>
    </dgm:pt>
    <dgm:pt modelId="{34DF72B4-3E47-4674-81D8-CEDBCDA31312}" type="parTrans" cxnId="{D763F86C-69B7-4532-AA38-3F1BEEF20AF5}">
      <dgm:prSet/>
      <dgm:spPr/>
      <dgm:t>
        <a:bodyPr/>
        <a:lstStyle/>
        <a:p>
          <a:endParaRPr lang="fi-FI"/>
        </a:p>
      </dgm:t>
    </dgm:pt>
    <dgm:pt modelId="{1B670EDD-7F50-4709-9FB1-515E7AA51E7B}" type="sibTrans" cxnId="{D763F86C-69B7-4532-AA38-3F1BEEF20AF5}">
      <dgm:prSet/>
      <dgm:spPr/>
      <dgm:t>
        <a:bodyPr/>
        <a:lstStyle/>
        <a:p>
          <a:endParaRPr lang="fi-FI"/>
        </a:p>
      </dgm:t>
    </dgm:pt>
    <dgm:pt modelId="{FC9CD5A6-3BEE-4D2F-AC04-B05151C9A3D5}" type="pres">
      <dgm:prSet presAssocID="{8338DD7B-790A-47A4-BF7D-FF286AC1373C}" presName="linear" presStyleCnt="0">
        <dgm:presLayoutVars>
          <dgm:animLvl val="lvl"/>
          <dgm:resizeHandles val="exact"/>
        </dgm:presLayoutVars>
      </dgm:prSet>
      <dgm:spPr/>
    </dgm:pt>
    <dgm:pt modelId="{891FEA3D-1195-4066-A5C2-8D0329854C32}" type="pres">
      <dgm:prSet presAssocID="{D729F8D1-BCF7-4B30-8275-36D6DD62A9CB}" presName="parentText" presStyleLbl="node1" presStyleIdx="0" presStyleCnt="4">
        <dgm:presLayoutVars>
          <dgm:chMax val="0"/>
          <dgm:bulletEnabled val="1"/>
        </dgm:presLayoutVars>
      </dgm:prSet>
      <dgm:spPr/>
    </dgm:pt>
    <dgm:pt modelId="{CF5232C7-6EB4-4757-95D6-2C5F48A7B5C5}" type="pres">
      <dgm:prSet presAssocID="{5813AE83-3D6E-412D-9AC1-1B1BFB4C050A}" presName="spacer" presStyleCnt="0"/>
      <dgm:spPr/>
    </dgm:pt>
    <dgm:pt modelId="{98E22D28-307D-4D6F-957B-B534F80B59CC}" type="pres">
      <dgm:prSet presAssocID="{7E6FE726-F8CC-4D73-BCC0-4F39903533FE}" presName="parentText" presStyleLbl="node1" presStyleIdx="1" presStyleCnt="4">
        <dgm:presLayoutVars>
          <dgm:chMax val="0"/>
          <dgm:bulletEnabled val="1"/>
        </dgm:presLayoutVars>
      </dgm:prSet>
      <dgm:spPr/>
    </dgm:pt>
    <dgm:pt modelId="{16BA82F1-B584-4793-8233-F36D902D7C67}" type="pres">
      <dgm:prSet presAssocID="{D13CB176-7ECD-48D2-805B-AA30273EDD22}" presName="spacer" presStyleCnt="0"/>
      <dgm:spPr/>
    </dgm:pt>
    <dgm:pt modelId="{9B9FE292-2A8C-4B8E-A04B-C5E77252AF05}" type="pres">
      <dgm:prSet presAssocID="{D09CE0A2-7337-42BA-A326-01A63CA67D62}" presName="parentText" presStyleLbl="node1" presStyleIdx="2" presStyleCnt="4">
        <dgm:presLayoutVars>
          <dgm:chMax val="0"/>
          <dgm:bulletEnabled val="1"/>
        </dgm:presLayoutVars>
      </dgm:prSet>
      <dgm:spPr/>
    </dgm:pt>
    <dgm:pt modelId="{8146EF93-4A42-4DE2-B327-121F1451B94E}" type="pres">
      <dgm:prSet presAssocID="{8F972DD8-10AE-4503-91E7-D1F55E4674B3}" presName="spacer" presStyleCnt="0"/>
      <dgm:spPr/>
    </dgm:pt>
    <dgm:pt modelId="{4B892CD8-1A51-4763-B020-1F04C7CBF42E}" type="pres">
      <dgm:prSet presAssocID="{CA62F89B-CD8D-4B5A-AF9E-E7FB4338DA77}" presName="parentText" presStyleLbl="node1" presStyleIdx="3" presStyleCnt="4">
        <dgm:presLayoutVars>
          <dgm:chMax val="0"/>
          <dgm:bulletEnabled val="1"/>
        </dgm:presLayoutVars>
      </dgm:prSet>
      <dgm:spPr/>
    </dgm:pt>
  </dgm:ptLst>
  <dgm:cxnLst>
    <dgm:cxn modelId="{07472C13-840C-4EF3-8C00-64220B314691}" srcId="{8338DD7B-790A-47A4-BF7D-FF286AC1373C}" destId="{7E6FE726-F8CC-4D73-BCC0-4F39903533FE}" srcOrd="1" destOrd="0" parTransId="{765DFCF4-CE82-4B33-8207-CE8A54213A9B}" sibTransId="{D13CB176-7ECD-48D2-805B-AA30273EDD22}"/>
    <dgm:cxn modelId="{A043D131-12A6-424C-B1F0-CA0EBE0E97EE}" type="presOf" srcId="{D729F8D1-BCF7-4B30-8275-36D6DD62A9CB}" destId="{891FEA3D-1195-4066-A5C2-8D0329854C32}" srcOrd="0" destOrd="0" presId="urn:microsoft.com/office/officeart/2005/8/layout/vList2"/>
    <dgm:cxn modelId="{244FF163-B853-48D7-9975-B6FD6931562D}" type="presOf" srcId="{7E6FE726-F8CC-4D73-BCC0-4F39903533FE}" destId="{98E22D28-307D-4D6F-957B-B534F80B59CC}" srcOrd="0" destOrd="0" presId="urn:microsoft.com/office/officeart/2005/8/layout/vList2"/>
    <dgm:cxn modelId="{E5808F68-7DE2-4BDB-B37A-E4C3103E1F46}" srcId="{8338DD7B-790A-47A4-BF7D-FF286AC1373C}" destId="{D09CE0A2-7337-42BA-A326-01A63CA67D62}" srcOrd="2" destOrd="0" parTransId="{597B0753-DE2F-487C-A04C-610A508DADE8}" sibTransId="{8F972DD8-10AE-4503-91E7-D1F55E4674B3}"/>
    <dgm:cxn modelId="{D763F86C-69B7-4532-AA38-3F1BEEF20AF5}" srcId="{8338DD7B-790A-47A4-BF7D-FF286AC1373C}" destId="{CA62F89B-CD8D-4B5A-AF9E-E7FB4338DA77}" srcOrd="3" destOrd="0" parTransId="{34DF72B4-3E47-4674-81D8-CEDBCDA31312}" sibTransId="{1B670EDD-7F50-4709-9FB1-515E7AA51E7B}"/>
    <dgm:cxn modelId="{17929D8A-A5E8-406C-874A-F44CFD5B4CA1}" srcId="{8338DD7B-790A-47A4-BF7D-FF286AC1373C}" destId="{D729F8D1-BCF7-4B30-8275-36D6DD62A9CB}" srcOrd="0" destOrd="0" parTransId="{535ABF53-CEA7-49E2-9014-11E7A2BCEA32}" sibTransId="{5813AE83-3D6E-412D-9AC1-1B1BFB4C050A}"/>
    <dgm:cxn modelId="{3989099D-AC0E-4295-8438-15B72290E83C}" type="presOf" srcId="{D09CE0A2-7337-42BA-A326-01A63CA67D62}" destId="{9B9FE292-2A8C-4B8E-A04B-C5E77252AF05}" srcOrd="0" destOrd="0" presId="urn:microsoft.com/office/officeart/2005/8/layout/vList2"/>
    <dgm:cxn modelId="{30C7C4E0-6401-4FA0-8C5F-F1CD884B5760}" type="presOf" srcId="{8338DD7B-790A-47A4-BF7D-FF286AC1373C}" destId="{FC9CD5A6-3BEE-4D2F-AC04-B05151C9A3D5}" srcOrd="0" destOrd="0" presId="urn:microsoft.com/office/officeart/2005/8/layout/vList2"/>
    <dgm:cxn modelId="{CF97F2FF-402F-407A-8734-1C8CE45E2042}" type="presOf" srcId="{CA62F89B-CD8D-4B5A-AF9E-E7FB4338DA77}" destId="{4B892CD8-1A51-4763-B020-1F04C7CBF42E}" srcOrd="0" destOrd="0" presId="urn:microsoft.com/office/officeart/2005/8/layout/vList2"/>
    <dgm:cxn modelId="{DB3A11F6-FD17-45CC-84CC-DAC3DA3B7072}" type="presParOf" srcId="{FC9CD5A6-3BEE-4D2F-AC04-B05151C9A3D5}" destId="{891FEA3D-1195-4066-A5C2-8D0329854C32}" srcOrd="0" destOrd="0" presId="urn:microsoft.com/office/officeart/2005/8/layout/vList2"/>
    <dgm:cxn modelId="{CB1A7202-4B49-4581-A939-D641EC7AB464}" type="presParOf" srcId="{FC9CD5A6-3BEE-4D2F-AC04-B05151C9A3D5}" destId="{CF5232C7-6EB4-4757-95D6-2C5F48A7B5C5}" srcOrd="1" destOrd="0" presId="urn:microsoft.com/office/officeart/2005/8/layout/vList2"/>
    <dgm:cxn modelId="{39881820-566D-4992-89D7-7A34456ADFBB}" type="presParOf" srcId="{FC9CD5A6-3BEE-4D2F-AC04-B05151C9A3D5}" destId="{98E22D28-307D-4D6F-957B-B534F80B59CC}" srcOrd="2" destOrd="0" presId="urn:microsoft.com/office/officeart/2005/8/layout/vList2"/>
    <dgm:cxn modelId="{E98A4A58-E571-434A-9B24-58297599D1A1}" type="presParOf" srcId="{FC9CD5A6-3BEE-4D2F-AC04-B05151C9A3D5}" destId="{16BA82F1-B584-4793-8233-F36D902D7C67}" srcOrd="3" destOrd="0" presId="urn:microsoft.com/office/officeart/2005/8/layout/vList2"/>
    <dgm:cxn modelId="{3E629081-1F29-4750-A46D-662173779B18}" type="presParOf" srcId="{FC9CD5A6-3BEE-4D2F-AC04-B05151C9A3D5}" destId="{9B9FE292-2A8C-4B8E-A04B-C5E77252AF05}" srcOrd="4" destOrd="0" presId="urn:microsoft.com/office/officeart/2005/8/layout/vList2"/>
    <dgm:cxn modelId="{59BF80F3-2B9C-473C-BB24-1B757FA5CA87}" type="presParOf" srcId="{FC9CD5A6-3BEE-4D2F-AC04-B05151C9A3D5}" destId="{8146EF93-4A42-4DE2-B327-121F1451B94E}" srcOrd="5" destOrd="0" presId="urn:microsoft.com/office/officeart/2005/8/layout/vList2"/>
    <dgm:cxn modelId="{B4810EF0-76BB-436D-923F-6BF512F939F0}" type="presParOf" srcId="{FC9CD5A6-3BEE-4D2F-AC04-B05151C9A3D5}" destId="{4B892CD8-1A51-4763-B020-1F04C7CBF42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93D98A-0AD9-483B-AD24-3B48775D30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9D73B5-D3B7-49F6-B2B4-825BB014026E}">
      <dgm:prSet custT="1"/>
      <dgm:spPr/>
      <dgm:t>
        <a:bodyPr/>
        <a:lstStyle/>
        <a:p>
          <a:r>
            <a:rPr lang="fi-FI" sz="2800" dirty="0"/>
            <a:t>Median vaikutus etenkin lapsiin ja nuoriin on suuri</a:t>
          </a:r>
          <a:endParaRPr lang="en-US" sz="2800" dirty="0"/>
        </a:p>
      </dgm:t>
    </dgm:pt>
    <dgm:pt modelId="{5E92F19C-E8D9-4382-898A-1008A8B6EF09}" type="parTrans" cxnId="{B901CD65-F23E-4FF1-AE14-9626E2CB8B55}">
      <dgm:prSet/>
      <dgm:spPr/>
      <dgm:t>
        <a:bodyPr/>
        <a:lstStyle/>
        <a:p>
          <a:endParaRPr lang="en-US"/>
        </a:p>
      </dgm:t>
    </dgm:pt>
    <dgm:pt modelId="{625E71A4-2F62-4027-BDE5-8FD504C8E42E}" type="sibTrans" cxnId="{B901CD65-F23E-4FF1-AE14-9626E2CB8B55}">
      <dgm:prSet/>
      <dgm:spPr/>
      <dgm:t>
        <a:bodyPr/>
        <a:lstStyle/>
        <a:p>
          <a:endParaRPr lang="en-US"/>
        </a:p>
      </dgm:t>
    </dgm:pt>
    <dgm:pt modelId="{D83523B5-7EAA-4D28-A3EB-501218FA933E}">
      <dgm:prSet custT="1"/>
      <dgm:spPr/>
      <dgm:t>
        <a:bodyPr/>
        <a:lstStyle/>
        <a:p>
          <a:r>
            <a:rPr lang="fi-FI" sz="2400" dirty="0"/>
            <a:t>Median vaikutukset silti yksilöllisiä ja vaikuttaa eritavoilla riippuen siitä mikä kehitysvaihtoehto on meneillään</a:t>
          </a:r>
          <a:endParaRPr lang="en-US" sz="2400" dirty="0"/>
        </a:p>
      </dgm:t>
    </dgm:pt>
    <dgm:pt modelId="{1E0A8C73-D24E-415B-ABE7-64DAFA49911B}" type="parTrans" cxnId="{F4F58136-5A24-4BF9-BF66-5178C474B400}">
      <dgm:prSet/>
      <dgm:spPr/>
      <dgm:t>
        <a:bodyPr/>
        <a:lstStyle/>
        <a:p>
          <a:endParaRPr lang="en-US"/>
        </a:p>
      </dgm:t>
    </dgm:pt>
    <dgm:pt modelId="{E345FABC-0AE9-4BB4-BADE-C55B34F42FFD}" type="sibTrans" cxnId="{F4F58136-5A24-4BF9-BF66-5178C474B400}">
      <dgm:prSet/>
      <dgm:spPr/>
      <dgm:t>
        <a:bodyPr/>
        <a:lstStyle/>
        <a:p>
          <a:endParaRPr lang="en-US"/>
        </a:p>
      </dgm:t>
    </dgm:pt>
    <dgm:pt modelId="{DF74B4B5-4C14-49E6-8F61-4369A534F071}">
      <dgm:prSet custT="1"/>
      <dgm:spPr/>
      <dgm:t>
        <a:bodyPr/>
        <a:lstStyle/>
        <a:p>
          <a:r>
            <a:rPr lang="fi-FI" sz="1800" dirty="0"/>
            <a:t>Vielä ei ole tarkkaa tietoa siitä, miten median käyttö vauvaiästä asti vaikuttaa lapsen tulevaan kehitykseen. Viitteitä on kuitenkin esimerkiksi heikommasta tunnekyky säätelystä, keskittymiskyvystä ja lisääntyvistä puhevaikeuksista</a:t>
          </a:r>
          <a:endParaRPr lang="en-US" sz="1800" dirty="0"/>
        </a:p>
      </dgm:t>
    </dgm:pt>
    <dgm:pt modelId="{34E488D1-63B3-421F-B1C3-7D0CE002AF11}" type="parTrans" cxnId="{2D49A8A0-44CD-4484-9653-D68525B4B3D3}">
      <dgm:prSet/>
      <dgm:spPr/>
      <dgm:t>
        <a:bodyPr/>
        <a:lstStyle/>
        <a:p>
          <a:endParaRPr lang="en-US"/>
        </a:p>
      </dgm:t>
    </dgm:pt>
    <dgm:pt modelId="{60271E3E-5357-4E54-92E8-2C7D5739E291}" type="sibTrans" cxnId="{2D49A8A0-44CD-4484-9653-D68525B4B3D3}">
      <dgm:prSet/>
      <dgm:spPr/>
      <dgm:t>
        <a:bodyPr/>
        <a:lstStyle/>
        <a:p>
          <a:endParaRPr lang="en-US"/>
        </a:p>
      </dgm:t>
    </dgm:pt>
    <dgm:pt modelId="{F03EE2DF-5C6F-4184-9B6F-D7441C8C8379}">
      <dgm:prSet custT="1"/>
      <dgm:spPr/>
      <dgm:t>
        <a:bodyPr/>
        <a:lstStyle/>
        <a:p>
          <a:r>
            <a:rPr lang="fi-FI" sz="1800" dirty="0"/>
            <a:t>Pelaamisella on todettu olevan positiivisia vaikutuksia motoriikkaan ja englannin kielen taitoon. Näistä huolimatta ollaan silti huolissaan peliriippuvuudesta ja sen tuomista haittavaikutuksista</a:t>
          </a:r>
          <a:endParaRPr lang="en-US" sz="1800" dirty="0"/>
        </a:p>
      </dgm:t>
    </dgm:pt>
    <dgm:pt modelId="{CB066170-3BEB-4B8E-A849-A5F541CE3414}" type="parTrans" cxnId="{3DF6AFC2-6FB0-4873-9D5C-C06FBD1A0648}">
      <dgm:prSet/>
      <dgm:spPr/>
      <dgm:t>
        <a:bodyPr/>
        <a:lstStyle/>
        <a:p>
          <a:endParaRPr lang="en-US"/>
        </a:p>
      </dgm:t>
    </dgm:pt>
    <dgm:pt modelId="{F9A0D87A-156B-4B83-BFA8-952CA996ED84}" type="sibTrans" cxnId="{3DF6AFC2-6FB0-4873-9D5C-C06FBD1A0648}">
      <dgm:prSet/>
      <dgm:spPr/>
      <dgm:t>
        <a:bodyPr/>
        <a:lstStyle/>
        <a:p>
          <a:endParaRPr lang="en-US"/>
        </a:p>
      </dgm:t>
    </dgm:pt>
    <dgm:pt modelId="{8BD701DC-015F-46D0-8034-53F5B9E3A4F3}">
      <dgm:prSet custT="1"/>
      <dgm:spPr/>
      <dgm:t>
        <a:bodyPr/>
        <a:lstStyle/>
        <a:p>
          <a:r>
            <a:rPr lang="fi-FI" sz="2400" dirty="0"/>
            <a:t>Digitaalisuus on eniten haitaksi silloin jos nuorella on heikot median mediataidot ja identiteetti vielä enemmän hukassa</a:t>
          </a:r>
          <a:endParaRPr lang="en-US" sz="2400" dirty="0"/>
        </a:p>
      </dgm:t>
    </dgm:pt>
    <dgm:pt modelId="{75502E5F-6A88-491F-9765-960F3DFF06BC}" type="parTrans" cxnId="{4C163B40-2F95-4852-842B-9699AEFB86C9}">
      <dgm:prSet/>
      <dgm:spPr/>
      <dgm:t>
        <a:bodyPr/>
        <a:lstStyle/>
        <a:p>
          <a:endParaRPr lang="en-US"/>
        </a:p>
      </dgm:t>
    </dgm:pt>
    <dgm:pt modelId="{97E94B98-19C1-4496-9EBF-92B66C9699F2}" type="sibTrans" cxnId="{4C163B40-2F95-4852-842B-9699AEFB86C9}">
      <dgm:prSet/>
      <dgm:spPr/>
      <dgm:t>
        <a:bodyPr/>
        <a:lstStyle/>
        <a:p>
          <a:endParaRPr lang="en-US"/>
        </a:p>
      </dgm:t>
    </dgm:pt>
    <dgm:pt modelId="{F688BF8A-92C6-46A5-9009-BD486252925A}" type="pres">
      <dgm:prSet presAssocID="{4793D98A-0AD9-483B-AD24-3B48775D300B}" presName="diagram" presStyleCnt="0">
        <dgm:presLayoutVars>
          <dgm:dir/>
          <dgm:resizeHandles val="exact"/>
        </dgm:presLayoutVars>
      </dgm:prSet>
      <dgm:spPr/>
    </dgm:pt>
    <dgm:pt modelId="{469000BB-9B0E-4F9E-B843-4ED752C6A6E9}" type="pres">
      <dgm:prSet presAssocID="{079D73B5-D3B7-49F6-B2B4-825BB014026E}" presName="node" presStyleLbl="node1" presStyleIdx="0" presStyleCnt="5">
        <dgm:presLayoutVars>
          <dgm:bulletEnabled val="1"/>
        </dgm:presLayoutVars>
      </dgm:prSet>
      <dgm:spPr/>
    </dgm:pt>
    <dgm:pt modelId="{F83E5CC8-00CD-4C1B-BBD8-28033A543C14}" type="pres">
      <dgm:prSet presAssocID="{625E71A4-2F62-4027-BDE5-8FD504C8E42E}" presName="sibTrans" presStyleCnt="0"/>
      <dgm:spPr/>
    </dgm:pt>
    <dgm:pt modelId="{0189D249-438C-4254-B206-C2264E46F481}" type="pres">
      <dgm:prSet presAssocID="{D83523B5-7EAA-4D28-A3EB-501218FA933E}" presName="node" presStyleLbl="node1" presStyleIdx="1" presStyleCnt="5" custScaleY="108723">
        <dgm:presLayoutVars>
          <dgm:bulletEnabled val="1"/>
        </dgm:presLayoutVars>
      </dgm:prSet>
      <dgm:spPr/>
    </dgm:pt>
    <dgm:pt modelId="{F3D9148D-F205-496A-9A3C-B260A73018B8}" type="pres">
      <dgm:prSet presAssocID="{E345FABC-0AE9-4BB4-BADE-C55B34F42FFD}" presName="sibTrans" presStyleCnt="0"/>
      <dgm:spPr/>
    </dgm:pt>
    <dgm:pt modelId="{F504F414-5278-47FF-B424-5469FBE5AA44}" type="pres">
      <dgm:prSet presAssocID="{DF74B4B5-4C14-49E6-8F61-4369A534F071}" presName="node" presStyleLbl="node1" presStyleIdx="2" presStyleCnt="5" custScaleY="114029">
        <dgm:presLayoutVars>
          <dgm:bulletEnabled val="1"/>
        </dgm:presLayoutVars>
      </dgm:prSet>
      <dgm:spPr/>
    </dgm:pt>
    <dgm:pt modelId="{22CB786C-9A04-40BD-A9F1-5C9880B5649D}" type="pres">
      <dgm:prSet presAssocID="{60271E3E-5357-4E54-92E8-2C7D5739E291}" presName="sibTrans" presStyleCnt="0"/>
      <dgm:spPr/>
    </dgm:pt>
    <dgm:pt modelId="{2CFB76B0-3DC0-4D63-9F92-F88702A996AF}" type="pres">
      <dgm:prSet presAssocID="{F03EE2DF-5C6F-4184-9B6F-D7441C8C8379}" presName="node" presStyleLbl="node1" presStyleIdx="3" presStyleCnt="5" custScaleY="121899">
        <dgm:presLayoutVars>
          <dgm:bulletEnabled val="1"/>
        </dgm:presLayoutVars>
      </dgm:prSet>
      <dgm:spPr/>
    </dgm:pt>
    <dgm:pt modelId="{12D95531-52B3-4958-B7A5-FA13E27219B7}" type="pres">
      <dgm:prSet presAssocID="{F9A0D87A-156B-4B83-BFA8-952CA996ED84}" presName="sibTrans" presStyleCnt="0"/>
      <dgm:spPr/>
    </dgm:pt>
    <dgm:pt modelId="{6BA18FA5-135F-4313-94F6-0093FF315A82}" type="pres">
      <dgm:prSet presAssocID="{8BD701DC-015F-46D0-8034-53F5B9E3A4F3}" presName="node" presStyleLbl="node1" presStyleIdx="4" presStyleCnt="5" custScaleY="113430">
        <dgm:presLayoutVars>
          <dgm:bulletEnabled val="1"/>
        </dgm:presLayoutVars>
      </dgm:prSet>
      <dgm:spPr/>
    </dgm:pt>
  </dgm:ptLst>
  <dgm:cxnLst>
    <dgm:cxn modelId="{F4F58136-5A24-4BF9-BF66-5178C474B400}" srcId="{4793D98A-0AD9-483B-AD24-3B48775D300B}" destId="{D83523B5-7EAA-4D28-A3EB-501218FA933E}" srcOrd="1" destOrd="0" parTransId="{1E0A8C73-D24E-415B-ABE7-64DAFA49911B}" sibTransId="{E345FABC-0AE9-4BB4-BADE-C55B34F42FFD}"/>
    <dgm:cxn modelId="{4C163B40-2F95-4852-842B-9699AEFB86C9}" srcId="{4793D98A-0AD9-483B-AD24-3B48775D300B}" destId="{8BD701DC-015F-46D0-8034-53F5B9E3A4F3}" srcOrd="4" destOrd="0" parTransId="{75502E5F-6A88-491F-9765-960F3DFF06BC}" sibTransId="{97E94B98-19C1-4496-9EBF-92B66C9699F2}"/>
    <dgm:cxn modelId="{7CED9C42-DD67-481D-86D9-800B01191CD8}" type="presOf" srcId="{079D73B5-D3B7-49F6-B2B4-825BB014026E}" destId="{469000BB-9B0E-4F9E-B843-4ED752C6A6E9}" srcOrd="0" destOrd="0" presId="urn:microsoft.com/office/officeart/2005/8/layout/default"/>
    <dgm:cxn modelId="{7C496744-3F65-4D99-AD72-9C392E6B5C87}" type="presOf" srcId="{DF74B4B5-4C14-49E6-8F61-4369A534F071}" destId="{F504F414-5278-47FF-B424-5469FBE5AA44}" srcOrd="0" destOrd="0" presId="urn:microsoft.com/office/officeart/2005/8/layout/default"/>
    <dgm:cxn modelId="{B901CD65-F23E-4FF1-AE14-9626E2CB8B55}" srcId="{4793D98A-0AD9-483B-AD24-3B48775D300B}" destId="{079D73B5-D3B7-49F6-B2B4-825BB014026E}" srcOrd="0" destOrd="0" parTransId="{5E92F19C-E8D9-4382-898A-1008A8B6EF09}" sibTransId="{625E71A4-2F62-4027-BDE5-8FD504C8E42E}"/>
    <dgm:cxn modelId="{9547FC83-8EF0-4322-A2F3-618D52BEF8FB}" type="presOf" srcId="{F03EE2DF-5C6F-4184-9B6F-D7441C8C8379}" destId="{2CFB76B0-3DC0-4D63-9F92-F88702A996AF}" srcOrd="0" destOrd="0" presId="urn:microsoft.com/office/officeart/2005/8/layout/default"/>
    <dgm:cxn modelId="{2D49A8A0-44CD-4484-9653-D68525B4B3D3}" srcId="{4793D98A-0AD9-483B-AD24-3B48775D300B}" destId="{DF74B4B5-4C14-49E6-8F61-4369A534F071}" srcOrd="2" destOrd="0" parTransId="{34E488D1-63B3-421F-B1C3-7D0CE002AF11}" sibTransId="{60271E3E-5357-4E54-92E8-2C7D5739E291}"/>
    <dgm:cxn modelId="{3DF6AFC2-6FB0-4873-9D5C-C06FBD1A0648}" srcId="{4793D98A-0AD9-483B-AD24-3B48775D300B}" destId="{F03EE2DF-5C6F-4184-9B6F-D7441C8C8379}" srcOrd="3" destOrd="0" parTransId="{CB066170-3BEB-4B8E-A849-A5F541CE3414}" sibTransId="{F9A0D87A-156B-4B83-BFA8-952CA996ED84}"/>
    <dgm:cxn modelId="{E317D1CA-6749-4BAD-8ED1-04E3B453C1FE}" type="presOf" srcId="{D83523B5-7EAA-4D28-A3EB-501218FA933E}" destId="{0189D249-438C-4254-B206-C2264E46F481}" srcOrd="0" destOrd="0" presId="urn:microsoft.com/office/officeart/2005/8/layout/default"/>
    <dgm:cxn modelId="{D924F8F7-D79E-43F3-9BB4-07DF97B537AF}" type="presOf" srcId="{8BD701DC-015F-46D0-8034-53F5B9E3A4F3}" destId="{6BA18FA5-135F-4313-94F6-0093FF315A82}" srcOrd="0" destOrd="0" presId="urn:microsoft.com/office/officeart/2005/8/layout/default"/>
    <dgm:cxn modelId="{A49942FB-5A29-4BF9-B2D7-DFD95490CA6B}" type="presOf" srcId="{4793D98A-0AD9-483B-AD24-3B48775D300B}" destId="{F688BF8A-92C6-46A5-9009-BD486252925A}" srcOrd="0" destOrd="0" presId="urn:microsoft.com/office/officeart/2005/8/layout/default"/>
    <dgm:cxn modelId="{DB3BA4DD-2793-4487-BC53-289A112D92C3}" type="presParOf" srcId="{F688BF8A-92C6-46A5-9009-BD486252925A}" destId="{469000BB-9B0E-4F9E-B843-4ED752C6A6E9}" srcOrd="0" destOrd="0" presId="urn:microsoft.com/office/officeart/2005/8/layout/default"/>
    <dgm:cxn modelId="{3990E6F3-17F6-4BA5-BF2D-F33F51DE60A3}" type="presParOf" srcId="{F688BF8A-92C6-46A5-9009-BD486252925A}" destId="{F83E5CC8-00CD-4C1B-BBD8-28033A543C14}" srcOrd="1" destOrd="0" presId="urn:microsoft.com/office/officeart/2005/8/layout/default"/>
    <dgm:cxn modelId="{BCEA6421-EA76-4720-A9E7-506B2D186950}" type="presParOf" srcId="{F688BF8A-92C6-46A5-9009-BD486252925A}" destId="{0189D249-438C-4254-B206-C2264E46F481}" srcOrd="2" destOrd="0" presId="urn:microsoft.com/office/officeart/2005/8/layout/default"/>
    <dgm:cxn modelId="{F6D5E376-14C8-4376-8290-8D2623BB0460}" type="presParOf" srcId="{F688BF8A-92C6-46A5-9009-BD486252925A}" destId="{F3D9148D-F205-496A-9A3C-B260A73018B8}" srcOrd="3" destOrd="0" presId="urn:microsoft.com/office/officeart/2005/8/layout/default"/>
    <dgm:cxn modelId="{FE4675B3-96F1-43D6-924F-9983DF65B6C6}" type="presParOf" srcId="{F688BF8A-92C6-46A5-9009-BD486252925A}" destId="{F504F414-5278-47FF-B424-5469FBE5AA44}" srcOrd="4" destOrd="0" presId="urn:microsoft.com/office/officeart/2005/8/layout/default"/>
    <dgm:cxn modelId="{20549918-3F77-443B-9415-52B95FA58ECA}" type="presParOf" srcId="{F688BF8A-92C6-46A5-9009-BD486252925A}" destId="{22CB786C-9A04-40BD-A9F1-5C9880B5649D}" srcOrd="5" destOrd="0" presId="urn:microsoft.com/office/officeart/2005/8/layout/default"/>
    <dgm:cxn modelId="{95712898-93C2-4113-BD23-F569E18869DA}" type="presParOf" srcId="{F688BF8A-92C6-46A5-9009-BD486252925A}" destId="{2CFB76B0-3DC0-4D63-9F92-F88702A996AF}" srcOrd="6" destOrd="0" presId="urn:microsoft.com/office/officeart/2005/8/layout/default"/>
    <dgm:cxn modelId="{3970863F-7BB1-480C-8CC5-0B27D88AE793}" type="presParOf" srcId="{F688BF8A-92C6-46A5-9009-BD486252925A}" destId="{12D95531-52B3-4958-B7A5-FA13E27219B7}" srcOrd="7" destOrd="0" presId="urn:microsoft.com/office/officeart/2005/8/layout/default"/>
    <dgm:cxn modelId="{F7331AD0-DC30-4908-9CF4-16568E266D98}" type="presParOf" srcId="{F688BF8A-92C6-46A5-9009-BD486252925A}" destId="{6BA18FA5-135F-4313-94F6-0093FF315A8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09835F-C651-4762-88BF-BCD3130642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A9129F7-9968-4375-876B-5799F9103CCE}">
      <dgm:prSet/>
      <dgm:spPr/>
      <dgm:t>
        <a:bodyPr/>
        <a:lstStyle/>
        <a:p>
          <a:r>
            <a:rPr lang="fi-FI"/>
            <a:t>Mediataju ja mediataidot kehittyvät lapsen iän myötä, mutta silti samanikäisten välillä voi olla suuriakin eroja </a:t>
          </a:r>
          <a:endParaRPr lang="en-US"/>
        </a:p>
      </dgm:t>
    </dgm:pt>
    <dgm:pt modelId="{2AE9F7CC-4813-4921-9797-ECBA624E8BBA}" type="parTrans" cxnId="{EFF00DE6-18F6-4D32-B9B2-E3407E53B2F5}">
      <dgm:prSet/>
      <dgm:spPr/>
      <dgm:t>
        <a:bodyPr/>
        <a:lstStyle/>
        <a:p>
          <a:endParaRPr lang="en-US"/>
        </a:p>
      </dgm:t>
    </dgm:pt>
    <dgm:pt modelId="{602A3AD2-0386-457D-A08B-E7A16873C867}" type="sibTrans" cxnId="{EFF00DE6-18F6-4D32-B9B2-E3407E53B2F5}">
      <dgm:prSet/>
      <dgm:spPr/>
      <dgm:t>
        <a:bodyPr/>
        <a:lstStyle/>
        <a:p>
          <a:endParaRPr lang="en-US"/>
        </a:p>
      </dgm:t>
    </dgm:pt>
    <dgm:pt modelId="{4538617F-C55A-43D4-8FC0-F983D58C6E1D}">
      <dgm:prSet/>
      <dgm:spPr/>
      <dgm:t>
        <a:bodyPr/>
        <a:lstStyle/>
        <a:p>
          <a:r>
            <a:rPr lang="fi-FI"/>
            <a:t>Mediakasvatuksella koitetaan valistaa nuoria olemaan tarpeeksi kriittisiä, tietoisia ja aktiivisia median käyttäjiä</a:t>
          </a:r>
          <a:endParaRPr lang="en-US"/>
        </a:p>
      </dgm:t>
    </dgm:pt>
    <dgm:pt modelId="{94E82382-F6A3-4B9F-856A-2143D6052298}" type="parTrans" cxnId="{B01A4C77-9A96-4C08-9669-D3C357504BE0}">
      <dgm:prSet/>
      <dgm:spPr/>
      <dgm:t>
        <a:bodyPr/>
        <a:lstStyle/>
        <a:p>
          <a:endParaRPr lang="en-US"/>
        </a:p>
      </dgm:t>
    </dgm:pt>
    <dgm:pt modelId="{21AA5C42-1A1F-4CE2-A094-95C9F699E8B9}" type="sibTrans" cxnId="{B01A4C77-9A96-4C08-9669-D3C357504BE0}">
      <dgm:prSet/>
      <dgm:spPr/>
      <dgm:t>
        <a:bodyPr/>
        <a:lstStyle/>
        <a:p>
          <a:endParaRPr lang="en-US"/>
        </a:p>
      </dgm:t>
    </dgm:pt>
    <dgm:pt modelId="{075F8011-6157-4D86-A8A0-73C4A6DCE6D2}">
      <dgm:prSet/>
      <dgm:spPr/>
      <dgm:t>
        <a:bodyPr/>
        <a:lstStyle/>
        <a:p>
          <a:r>
            <a:rPr lang="fi-FI"/>
            <a:t>Lapsia yritetään suojella esimerkiksi ikärajojen avulla</a:t>
          </a:r>
          <a:endParaRPr lang="en-US"/>
        </a:p>
      </dgm:t>
    </dgm:pt>
    <dgm:pt modelId="{9C508C8F-2596-416A-8FB7-75AAFBC60C5D}" type="parTrans" cxnId="{0E7163D3-0FC0-4713-B9EE-6A801A304F31}">
      <dgm:prSet/>
      <dgm:spPr/>
      <dgm:t>
        <a:bodyPr/>
        <a:lstStyle/>
        <a:p>
          <a:endParaRPr lang="en-US"/>
        </a:p>
      </dgm:t>
    </dgm:pt>
    <dgm:pt modelId="{8EE2B787-A534-43EF-A6A2-00AFEDD9499F}" type="sibTrans" cxnId="{0E7163D3-0FC0-4713-B9EE-6A801A304F31}">
      <dgm:prSet/>
      <dgm:spPr/>
      <dgm:t>
        <a:bodyPr/>
        <a:lstStyle/>
        <a:p>
          <a:endParaRPr lang="en-US"/>
        </a:p>
      </dgm:t>
    </dgm:pt>
    <dgm:pt modelId="{0AD9510A-9296-4CDB-83A7-77D9E5111967}" type="pres">
      <dgm:prSet presAssocID="{D909835F-C651-4762-88BF-BCD3130642DA}" presName="linear" presStyleCnt="0">
        <dgm:presLayoutVars>
          <dgm:animLvl val="lvl"/>
          <dgm:resizeHandles val="exact"/>
        </dgm:presLayoutVars>
      </dgm:prSet>
      <dgm:spPr/>
    </dgm:pt>
    <dgm:pt modelId="{458C5FA8-9259-4F3C-BD08-15DF7A219B5D}" type="pres">
      <dgm:prSet presAssocID="{7A9129F7-9968-4375-876B-5799F9103CCE}" presName="parentText" presStyleLbl="node1" presStyleIdx="0" presStyleCnt="3">
        <dgm:presLayoutVars>
          <dgm:chMax val="0"/>
          <dgm:bulletEnabled val="1"/>
        </dgm:presLayoutVars>
      </dgm:prSet>
      <dgm:spPr/>
    </dgm:pt>
    <dgm:pt modelId="{D82D714B-39CE-49F5-A2F3-0D2104A3DBF4}" type="pres">
      <dgm:prSet presAssocID="{602A3AD2-0386-457D-A08B-E7A16873C867}" presName="spacer" presStyleCnt="0"/>
      <dgm:spPr/>
    </dgm:pt>
    <dgm:pt modelId="{99EC9C46-AFBE-411B-82FC-82E1FB417A06}" type="pres">
      <dgm:prSet presAssocID="{4538617F-C55A-43D4-8FC0-F983D58C6E1D}" presName="parentText" presStyleLbl="node1" presStyleIdx="1" presStyleCnt="3">
        <dgm:presLayoutVars>
          <dgm:chMax val="0"/>
          <dgm:bulletEnabled val="1"/>
        </dgm:presLayoutVars>
      </dgm:prSet>
      <dgm:spPr/>
    </dgm:pt>
    <dgm:pt modelId="{D5BC70F5-BEDA-417D-ACDD-8FC59B4ADD57}" type="pres">
      <dgm:prSet presAssocID="{21AA5C42-1A1F-4CE2-A094-95C9F699E8B9}" presName="spacer" presStyleCnt="0"/>
      <dgm:spPr/>
    </dgm:pt>
    <dgm:pt modelId="{8768A448-1AEA-4CE8-B402-35580AB31E63}" type="pres">
      <dgm:prSet presAssocID="{075F8011-6157-4D86-A8A0-73C4A6DCE6D2}" presName="parentText" presStyleLbl="node1" presStyleIdx="2" presStyleCnt="3">
        <dgm:presLayoutVars>
          <dgm:chMax val="0"/>
          <dgm:bulletEnabled val="1"/>
        </dgm:presLayoutVars>
      </dgm:prSet>
      <dgm:spPr/>
    </dgm:pt>
  </dgm:ptLst>
  <dgm:cxnLst>
    <dgm:cxn modelId="{47191D6E-6565-40B2-A0F0-D3235AC925B2}" type="presOf" srcId="{4538617F-C55A-43D4-8FC0-F983D58C6E1D}" destId="{99EC9C46-AFBE-411B-82FC-82E1FB417A06}" srcOrd="0" destOrd="0" presId="urn:microsoft.com/office/officeart/2005/8/layout/vList2"/>
    <dgm:cxn modelId="{B01A4C77-9A96-4C08-9669-D3C357504BE0}" srcId="{D909835F-C651-4762-88BF-BCD3130642DA}" destId="{4538617F-C55A-43D4-8FC0-F983D58C6E1D}" srcOrd="1" destOrd="0" parTransId="{94E82382-F6A3-4B9F-856A-2143D6052298}" sibTransId="{21AA5C42-1A1F-4CE2-A094-95C9F699E8B9}"/>
    <dgm:cxn modelId="{2CDC0794-F1C1-4F66-83B5-2C079B95F492}" type="presOf" srcId="{075F8011-6157-4D86-A8A0-73C4A6DCE6D2}" destId="{8768A448-1AEA-4CE8-B402-35580AB31E63}" srcOrd="0" destOrd="0" presId="urn:microsoft.com/office/officeart/2005/8/layout/vList2"/>
    <dgm:cxn modelId="{143DCDA2-6DF2-491C-9128-21448EC77366}" type="presOf" srcId="{7A9129F7-9968-4375-876B-5799F9103CCE}" destId="{458C5FA8-9259-4F3C-BD08-15DF7A219B5D}" srcOrd="0" destOrd="0" presId="urn:microsoft.com/office/officeart/2005/8/layout/vList2"/>
    <dgm:cxn modelId="{D74FDFB8-14D6-4A5F-B3EA-FF5F8EF24905}" type="presOf" srcId="{D909835F-C651-4762-88BF-BCD3130642DA}" destId="{0AD9510A-9296-4CDB-83A7-77D9E5111967}" srcOrd="0" destOrd="0" presId="urn:microsoft.com/office/officeart/2005/8/layout/vList2"/>
    <dgm:cxn modelId="{0E7163D3-0FC0-4713-B9EE-6A801A304F31}" srcId="{D909835F-C651-4762-88BF-BCD3130642DA}" destId="{075F8011-6157-4D86-A8A0-73C4A6DCE6D2}" srcOrd="2" destOrd="0" parTransId="{9C508C8F-2596-416A-8FB7-75AAFBC60C5D}" sibTransId="{8EE2B787-A534-43EF-A6A2-00AFEDD9499F}"/>
    <dgm:cxn modelId="{EFF00DE6-18F6-4D32-B9B2-E3407E53B2F5}" srcId="{D909835F-C651-4762-88BF-BCD3130642DA}" destId="{7A9129F7-9968-4375-876B-5799F9103CCE}" srcOrd="0" destOrd="0" parTransId="{2AE9F7CC-4813-4921-9797-ECBA624E8BBA}" sibTransId="{602A3AD2-0386-457D-A08B-E7A16873C867}"/>
    <dgm:cxn modelId="{B19B1619-1C9B-4708-9E38-6360D37A2555}" type="presParOf" srcId="{0AD9510A-9296-4CDB-83A7-77D9E5111967}" destId="{458C5FA8-9259-4F3C-BD08-15DF7A219B5D}" srcOrd="0" destOrd="0" presId="urn:microsoft.com/office/officeart/2005/8/layout/vList2"/>
    <dgm:cxn modelId="{0849D133-63D3-4770-A660-2E9583D3C5F6}" type="presParOf" srcId="{0AD9510A-9296-4CDB-83A7-77D9E5111967}" destId="{D82D714B-39CE-49F5-A2F3-0D2104A3DBF4}" srcOrd="1" destOrd="0" presId="urn:microsoft.com/office/officeart/2005/8/layout/vList2"/>
    <dgm:cxn modelId="{B3195E80-70FC-4748-8933-0C52523816A4}" type="presParOf" srcId="{0AD9510A-9296-4CDB-83A7-77D9E5111967}" destId="{99EC9C46-AFBE-411B-82FC-82E1FB417A06}" srcOrd="2" destOrd="0" presId="urn:microsoft.com/office/officeart/2005/8/layout/vList2"/>
    <dgm:cxn modelId="{D09CA1B6-4A2E-4BCE-BE62-40C5D72218A1}" type="presParOf" srcId="{0AD9510A-9296-4CDB-83A7-77D9E5111967}" destId="{D5BC70F5-BEDA-417D-ACDD-8FC59B4ADD57}" srcOrd="3" destOrd="0" presId="urn:microsoft.com/office/officeart/2005/8/layout/vList2"/>
    <dgm:cxn modelId="{01554F6A-5E7E-45E1-9E0D-CBC87C70FE38}" type="presParOf" srcId="{0AD9510A-9296-4CDB-83A7-77D9E5111967}" destId="{8768A448-1AEA-4CE8-B402-35580AB31E6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5DCA66-D2A0-4DDE-8C3F-3ECD4EB3F29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fi-FI"/>
        </a:p>
      </dgm:t>
    </dgm:pt>
    <dgm:pt modelId="{FD1AEE56-F7B8-43E7-B52D-7D0DD7EEE3EC}">
      <dgm:prSet phldrT="[Teksti]" custT="1"/>
      <dgm:spPr/>
      <dgm:t>
        <a:bodyPr/>
        <a:lstStyle/>
        <a:p>
          <a:r>
            <a:rPr lang="fi-FI" sz="1850" dirty="0"/>
            <a:t>Normatiivinen minä</a:t>
          </a:r>
        </a:p>
      </dgm:t>
    </dgm:pt>
    <dgm:pt modelId="{60FDC497-1FA2-4133-8FB1-750C6A852820}" type="parTrans" cxnId="{18DEDAB8-7BBD-4F7B-BB13-EB147A0DA407}">
      <dgm:prSet/>
      <dgm:spPr/>
      <dgm:t>
        <a:bodyPr/>
        <a:lstStyle/>
        <a:p>
          <a:endParaRPr lang="fi-FI"/>
        </a:p>
      </dgm:t>
    </dgm:pt>
    <dgm:pt modelId="{A01A6A2B-521C-45A8-BB66-351517504DBC}" type="sibTrans" cxnId="{18DEDAB8-7BBD-4F7B-BB13-EB147A0DA407}">
      <dgm:prSet/>
      <dgm:spPr/>
      <dgm:t>
        <a:bodyPr/>
        <a:lstStyle/>
        <a:p>
          <a:endParaRPr lang="fi-FI"/>
        </a:p>
      </dgm:t>
    </dgm:pt>
    <dgm:pt modelId="{971F4F3A-2FA3-49FC-9DDA-E8636F2C1B8A}">
      <dgm:prSet phldrT="[Teksti]" custT="1"/>
      <dgm:spPr/>
      <dgm:t>
        <a:bodyPr/>
        <a:lstStyle/>
        <a:p>
          <a:r>
            <a:rPr lang="fi-FI" sz="2400" dirty="0"/>
            <a:t>Millainen kuuluisi muiden mielestä olla</a:t>
          </a:r>
        </a:p>
      </dgm:t>
    </dgm:pt>
    <dgm:pt modelId="{CF301591-1A2C-4793-A130-53EBAC701B4A}" type="parTrans" cxnId="{C3CDC56C-7810-4C6F-935C-1789F5EC0BE0}">
      <dgm:prSet/>
      <dgm:spPr/>
      <dgm:t>
        <a:bodyPr/>
        <a:lstStyle/>
        <a:p>
          <a:endParaRPr lang="fi-FI"/>
        </a:p>
      </dgm:t>
    </dgm:pt>
    <dgm:pt modelId="{229C06E0-3F5A-4B92-8995-671664782E8B}" type="sibTrans" cxnId="{C3CDC56C-7810-4C6F-935C-1789F5EC0BE0}">
      <dgm:prSet/>
      <dgm:spPr/>
      <dgm:t>
        <a:bodyPr/>
        <a:lstStyle/>
        <a:p>
          <a:endParaRPr lang="fi-FI"/>
        </a:p>
      </dgm:t>
    </dgm:pt>
    <dgm:pt modelId="{E6051F09-C146-40FD-9A84-0B7BE797DB52}">
      <dgm:prSet phldrT="[Teksti]"/>
      <dgm:spPr/>
      <dgm:t>
        <a:bodyPr/>
        <a:lstStyle/>
        <a:p>
          <a:r>
            <a:rPr lang="fi-FI" dirty="0"/>
            <a:t>Oma todellinen minäkäsitys</a:t>
          </a:r>
        </a:p>
      </dgm:t>
    </dgm:pt>
    <dgm:pt modelId="{FF1165ED-F4C0-44A0-8C56-4EE3A5784187}" type="parTrans" cxnId="{7E4D72B0-B80F-4E22-A822-50E1982D053B}">
      <dgm:prSet/>
      <dgm:spPr/>
      <dgm:t>
        <a:bodyPr/>
        <a:lstStyle/>
        <a:p>
          <a:endParaRPr lang="fi-FI"/>
        </a:p>
      </dgm:t>
    </dgm:pt>
    <dgm:pt modelId="{98000091-78E6-4713-B8AE-20FA4FB6A886}" type="sibTrans" cxnId="{7E4D72B0-B80F-4E22-A822-50E1982D053B}">
      <dgm:prSet/>
      <dgm:spPr/>
      <dgm:t>
        <a:bodyPr/>
        <a:lstStyle/>
        <a:p>
          <a:endParaRPr lang="fi-FI"/>
        </a:p>
      </dgm:t>
    </dgm:pt>
    <dgm:pt modelId="{A77CD6C2-9C0F-4471-9548-B17BA676A283}">
      <dgm:prSet phldrT="[Teksti]" custT="1"/>
      <dgm:spPr/>
      <dgm:t>
        <a:bodyPr/>
        <a:lstStyle/>
        <a:p>
          <a:r>
            <a:rPr lang="fi-FI" sz="2400" dirty="0"/>
            <a:t>Oma tapa nähdä ja tarkastella itseään</a:t>
          </a:r>
        </a:p>
      </dgm:t>
    </dgm:pt>
    <dgm:pt modelId="{C6A2D4E0-14B0-49E4-98E0-BC426C3F270D}" type="parTrans" cxnId="{99D86732-F42A-4820-88F7-BBAB0837C633}">
      <dgm:prSet/>
      <dgm:spPr/>
      <dgm:t>
        <a:bodyPr/>
        <a:lstStyle/>
        <a:p>
          <a:endParaRPr lang="fi-FI"/>
        </a:p>
      </dgm:t>
    </dgm:pt>
    <dgm:pt modelId="{D28A4971-123F-4CC7-ADD1-8B8429D899DD}" type="sibTrans" cxnId="{99D86732-F42A-4820-88F7-BBAB0837C633}">
      <dgm:prSet/>
      <dgm:spPr/>
      <dgm:t>
        <a:bodyPr/>
        <a:lstStyle/>
        <a:p>
          <a:endParaRPr lang="fi-FI"/>
        </a:p>
      </dgm:t>
    </dgm:pt>
    <dgm:pt modelId="{BB1C90A0-7747-4A53-A20D-35A665A9EC4A}">
      <dgm:prSet phldrT="[Teksti]"/>
      <dgm:spPr/>
      <dgm:t>
        <a:bodyPr/>
        <a:lstStyle/>
        <a:p>
          <a:r>
            <a:rPr lang="fi-FI" dirty="0"/>
            <a:t>ihanneminä</a:t>
          </a:r>
        </a:p>
      </dgm:t>
    </dgm:pt>
    <dgm:pt modelId="{13EA7ADF-9C92-4016-819C-D4FA3AC9186B}" type="parTrans" cxnId="{213D0EAD-6A6D-4A62-B84C-CEF98A6BA1A2}">
      <dgm:prSet/>
      <dgm:spPr/>
      <dgm:t>
        <a:bodyPr/>
        <a:lstStyle/>
        <a:p>
          <a:endParaRPr lang="fi-FI"/>
        </a:p>
      </dgm:t>
    </dgm:pt>
    <dgm:pt modelId="{275E66B1-CC87-4336-A81E-2167690EC343}" type="sibTrans" cxnId="{213D0EAD-6A6D-4A62-B84C-CEF98A6BA1A2}">
      <dgm:prSet/>
      <dgm:spPr/>
      <dgm:t>
        <a:bodyPr/>
        <a:lstStyle/>
        <a:p>
          <a:endParaRPr lang="fi-FI"/>
        </a:p>
      </dgm:t>
    </dgm:pt>
    <dgm:pt modelId="{7AF021B3-DA79-4FBD-B935-0C8ECBB9F514}">
      <dgm:prSet phldrT="[Teksti]"/>
      <dgm:spPr/>
      <dgm:t>
        <a:bodyPr/>
        <a:lstStyle/>
        <a:p>
          <a:r>
            <a:rPr lang="fi-FI" dirty="0"/>
            <a:t>Millainen haluaisin olla</a:t>
          </a:r>
        </a:p>
      </dgm:t>
    </dgm:pt>
    <dgm:pt modelId="{6303CECF-7CB6-4BDA-8778-C95BA45627E1}" type="parTrans" cxnId="{B2A55C09-47FF-4A67-9AD7-F0EED3583D92}">
      <dgm:prSet/>
      <dgm:spPr/>
      <dgm:t>
        <a:bodyPr/>
        <a:lstStyle/>
        <a:p>
          <a:endParaRPr lang="fi-FI"/>
        </a:p>
      </dgm:t>
    </dgm:pt>
    <dgm:pt modelId="{AE1CED49-C5C0-482C-87D1-B23D8829A842}" type="sibTrans" cxnId="{B2A55C09-47FF-4A67-9AD7-F0EED3583D92}">
      <dgm:prSet/>
      <dgm:spPr/>
      <dgm:t>
        <a:bodyPr/>
        <a:lstStyle/>
        <a:p>
          <a:endParaRPr lang="fi-FI"/>
        </a:p>
      </dgm:t>
    </dgm:pt>
    <dgm:pt modelId="{21988B3C-EE35-4599-BEA4-F547D72E0189}">
      <dgm:prSet phldrT="[Teksti]"/>
      <dgm:spPr/>
      <dgm:t>
        <a:bodyPr/>
        <a:lstStyle/>
        <a:p>
          <a:r>
            <a:rPr lang="fi-FI" dirty="0"/>
            <a:t>”someminä”</a:t>
          </a:r>
        </a:p>
      </dgm:t>
    </dgm:pt>
    <dgm:pt modelId="{BC4F28BD-E501-4E27-AC89-7E4FB540CF88}" type="parTrans" cxnId="{00F4B397-D782-4F32-9756-D7FAF3D3F8E3}">
      <dgm:prSet/>
      <dgm:spPr/>
      <dgm:t>
        <a:bodyPr/>
        <a:lstStyle/>
        <a:p>
          <a:endParaRPr lang="fi-FI"/>
        </a:p>
      </dgm:t>
    </dgm:pt>
    <dgm:pt modelId="{30AFCF14-13A1-4682-8A55-0A63BE8AAAC7}" type="sibTrans" cxnId="{00F4B397-D782-4F32-9756-D7FAF3D3F8E3}">
      <dgm:prSet/>
      <dgm:spPr/>
      <dgm:t>
        <a:bodyPr/>
        <a:lstStyle/>
        <a:p>
          <a:endParaRPr lang="fi-FI"/>
        </a:p>
      </dgm:t>
    </dgm:pt>
    <dgm:pt modelId="{BCF1B9DF-454E-4090-8260-C7584E9397A1}">
      <dgm:prSet phldrT="[Teksti]" custT="1"/>
      <dgm:spPr/>
      <dgm:t>
        <a:bodyPr/>
        <a:lstStyle/>
        <a:p>
          <a:r>
            <a:rPr lang="fi-FI" sz="2000" dirty="0"/>
            <a:t>Nuori antaa itsestään julkisuuteen tietyn rajatun kuvan</a:t>
          </a:r>
        </a:p>
      </dgm:t>
    </dgm:pt>
    <dgm:pt modelId="{F96C08BF-EEB2-4B33-A212-6E06348EC698}" type="parTrans" cxnId="{04AB9B24-3FDD-4BB8-A8F5-979297024507}">
      <dgm:prSet/>
      <dgm:spPr/>
      <dgm:t>
        <a:bodyPr/>
        <a:lstStyle/>
        <a:p>
          <a:endParaRPr lang="fi-FI"/>
        </a:p>
      </dgm:t>
    </dgm:pt>
    <dgm:pt modelId="{1574EADC-802E-4BAC-AFEB-6E22BA995B0E}" type="sibTrans" cxnId="{04AB9B24-3FDD-4BB8-A8F5-979297024507}">
      <dgm:prSet/>
      <dgm:spPr/>
      <dgm:t>
        <a:bodyPr/>
        <a:lstStyle/>
        <a:p>
          <a:endParaRPr lang="fi-FI"/>
        </a:p>
      </dgm:t>
    </dgm:pt>
    <dgm:pt modelId="{BF3F45DA-21B7-4A77-9F7F-C0FC4177F906}" type="pres">
      <dgm:prSet presAssocID="{105DCA66-D2A0-4DDE-8C3F-3ECD4EB3F293}" presName="cycleMatrixDiagram" presStyleCnt="0">
        <dgm:presLayoutVars>
          <dgm:chMax val="1"/>
          <dgm:dir/>
          <dgm:animLvl val="lvl"/>
          <dgm:resizeHandles val="exact"/>
        </dgm:presLayoutVars>
      </dgm:prSet>
      <dgm:spPr/>
    </dgm:pt>
    <dgm:pt modelId="{5D9E599F-5250-4831-ACDF-693E9B366BF5}" type="pres">
      <dgm:prSet presAssocID="{105DCA66-D2A0-4DDE-8C3F-3ECD4EB3F293}" presName="children" presStyleCnt="0"/>
      <dgm:spPr/>
    </dgm:pt>
    <dgm:pt modelId="{91E610D2-26DC-4B2F-B5C6-4C707AF5582B}" type="pres">
      <dgm:prSet presAssocID="{105DCA66-D2A0-4DDE-8C3F-3ECD4EB3F293}" presName="child1group" presStyleCnt="0"/>
      <dgm:spPr/>
    </dgm:pt>
    <dgm:pt modelId="{CC994480-D46F-48F3-B4E2-9126667DD0A1}" type="pres">
      <dgm:prSet presAssocID="{105DCA66-D2A0-4DDE-8C3F-3ECD4EB3F293}" presName="child1" presStyleLbl="bgAcc1" presStyleIdx="0" presStyleCnt="4"/>
      <dgm:spPr/>
    </dgm:pt>
    <dgm:pt modelId="{8AFFE5B1-916B-4670-957A-A424C54DBAAF}" type="pres">
      <dgm:prSet presAssocID="{105DCA66-D2A0-4DDE-8C3F-3ECD4EB3F293}" presName="child1Text" presStyleLbl="bgAcc1" presStyleIdx="0" presStyleCnt="4">
        <dgm:presLayoutVars>
          <dgm:bulletEnabled val="1"/>
        </dgm:presLayoutVars>
      </dgm:prSet>
      <dgm:spPr/>
    </dgm:pt>
    <dgm:pt modelId="{A9CE76CE-4B48-488C-86A3-1B7A86C8707C}" type="pres">
      <dgm:prSet presAssocID="{105DCA66-D2A0-4DDE-8C3F-3ECD4EB3F293}" presName="child2group" presStyleCnt="0"/>
      <dgm:spPr/>
    </dgm:pt>
    <dgm:pt modelId="{90B095CE-875A-4172-AB0F-7062F638B7D8}" type="pres">
      <dgm:prSet presAssocID="{105DCA66-D2A0-4DDE-8C3F-3ECD4EB3F293}" presName="child2" presStyleLbl="bgAcc1" presStyleIdx="1" presStyleCnt="4"/>
      <dgm:spPr/>
    </dgm:pt>
    <dgm:pt modelId="{AAA3667A-1FA4-4DC1-956C-208A954A78C8}" type="pres">
      <dgm:prSet presAssocID="{105DCA66-D2A0-4DDE-8C3F-3ECD4EB3F293}" presName="child2Text" presStyleLbl="bgAcc1" presStyleIdx="1" presStyleCnt="4">
        <dgm:presLayoutVars>
          <dgm:bulletEnabled val="1"/>
        </dgm:presLayoutVars>
      </dgm:prSet>
      <dgm:spPr/>
    </dgm:pt>
    <dgm:pt modelId="{8215AF8C-4939-4778-8FE7-502CD0BEB0E7}" type="pres">
      <dgm:prSet presAssocID="{105DCA66-D2A0-4DDE-8C3F-3ECD4EB3F293}" presName="child3group" presStyleCnt="0"/>
      <dgm:spPr/>
    </dgm:pt>
    <dgm:pt modelId="{A28252B8-57BC-4343-87AF-0036C015448F}" type="pres">
      <dgm:prSet presAssocID="{105DCA66-D2A0-4DDE-8C3F-3ECD4EB3F293}" presName="child3" presStyleLbl="bgAcc1" presStyleIdx="2" presStyleCnt="4"/>
      <dgm:spPr/>
    </dgm:pt>
    <dgm:pt modelId="{5FE16FBB-BE50-4F71-B41D-6AE8D5CFD5C7}" type="pres">
      <dgm:prSet presAssocID="{105DCA66-D2A0-4DDE-8C3F-3ECD4EB3F293}" presName="child3Text" presStyleLbl="bgAcc1" presStyleIdx="2" presStyleCnt="4">
        <dgm:presLayoutVars>
          <dgm:bulletEnabled val="1"/>
        </dgm:presLayoutVars>
      </dgm:prSet>
      <dgm:spPr/>
    </dgm:pt>
    <dgm:pt modelId="{5282A98C-929F-4AE4-A138-5618C31DC7E0}" type="pres">
      <dgm:prSet presAssocID="{105DCA66-D2A0-4DDE-8C3F-3ECD4EB3F293}" presName="child4group" presStyleCnt="0"/>
      <dgm:spPr/>
    </dgm:pt>
    <dgm:pt modelId="{E4365F89-360F-4DAB-9D7D-727802C43884}" type="pres">
      <dgm:prSet presAssocID="{105DCA66-D2A0-4DDE-8C3F-3ECD4EB3F293}" presName="child4" presStyleLbl="bgAcc1" presStyleIdx="3" presStyleCnt="4" custScaleY="112301" custLinFactNeighborY="-6518"/>
      <dgm:spPr/>
    </dgm:pt>
    <dgm:pt modelId="{3F47C2ED-68F5-45B2-A928-3B2ACE2B4CF2}" type="pres">
      <dgm:prSet presAssocID="{105DCA66-D2A0-4DDE-8C3F-3ECD4EB3F293}" presName="child4Text" presStyleLbl="bgAcc1" presStyleIdx="3" presStyleCnt="4">
        <dgm:presLayoutVars>
          <dgm:bulletEnabled val="1"/>
        </dgm:presLayoutVars>
      </dgm:prSet>
      <dgm:spPr/>
    </dgm:pt>
    <dgm:pt modelId="{30E101A0-1C4F-42E2-8668-566F4766A67B}" type="pres">
      <dgm:prSet presAssocID="{105DCA66-D2A0-4DDE-8C3F-3ECD4EB3F293}" presName="childPlaceholder" presStyleCnt="0"/>
      <dgm:spPr/>
    </dgm:pt>
    <dgm:pt modelId="{A8F1B5F8-C333-4EBB-B0A2-665059108859}" type="pres">
      <dgm:prSet presAssocID="{105DCA66-D2A0-4DDE-8C3F-3ECD4EB3F293}" presName="circle" presStyleCnt="0"/>
      <dgm:spPr/>
    </dgm:pt>
    <dgm:pt modelId="{E518A568-00B0-404E-9667-DE1F193EBC7F}" type="pres">
      <dgm:prSet presAssocID="{105DCA66-D2A0-4DDE-8C3F-3ECD4EB3F293}" presName="quadrant1" presStyleLbl="node1" presStyleIdx="0" presStyleCnt="4" custLinFactNeighborX="2310" custLinFactNeighborY="-43">
        <dgm:presLayoutVars>
          <dgm:chMax val="1"/>
          <dgm:bulletEnabled val="1"/>
        </dgm:presLayoutVars>
      </dgm:prSet>
      <dgm:spPr/>
    </dgm:pt>
    <dgm:pt modelId="{68717EB0-2AC6-490E-8447-E1DD99C769A2}" type="pres">
      <dgm:prSet presAssocID="{105DCA66-D2A0-4DDE-8C3F-3ECD4EB3F293}" presName="quadrant2" presStyleLbl="node1" presStyleIdx="1" presStyleCnt="4">
        <dgm:presLayoutVars>
          <dgm:chMax val="1"/>
          <dgm:bulletEnabled val="1"/>
        </dgm:presLayoutVars>
      </dgm:prSet>
      <dgm:spPr/>
    </dgm:pt>
    <dgm:pt modelId="{812334E7-FE21-4AA8-85D1-75F4FD86FEDC}" type="pres">
      <dgm:prSet presAssocID="{105DCA66-D2A0-4DDE-8C3F-3ECD4EB3F293}" presName="quadrant3" presStyleLbl="node1" presStyleIdx="2" presStyleCnt="4">
        <dgm:presLayoutVars>
          <dgm:chMax val="1"/>
          <dgm:bulletEnabled val="1"/>
        </dgm:presLayoutVars>
      </dgm:prSet>
      <dgm:spPr/>
    </dgm:pt>
    <dgm:pt modelId="{851318AA-E13E-45CE-873C-CAC16522D2B2}" type="pres">
      <dgm:prSet presAssocID="{105DCA66-D2A0-4DDE-8C3F-3ECD4EB3F293}" presName="quadrant4" presStyleLbl="node1" presStyleIdx="3" presStyleCnt="4">
        <dgm:presLayoutVars>
          <dgm:chMax val="1"/>
          <dgm:bulletEnabled val="1"/>
        </dgm:presLayoutVars>
      </dgm:prSet>
      <dgm:spPr/>
    </dgm:pt>
    <dgm:pt modelId="{92132783-5A55-467A-BB10-4A3FC2290556}" type="pres">
      <dgm:prSet presAssocID="{105DCA66-D2A0-4DDE-8C3F-3ECD4EB3F293}" presName="quadrantPlaceholder" presStyleCnt="0"/>
      <dgm:spPr/>
    </dgm:pt>
    <dgm:pt modelId="{F0BE88D2-87FA-4874-894F-8FD9AB869FC9}" type="pres">
      <dgm:prSet presAssocID="{105DCA66-D2A0-4DDE-8C3F-3ECD4EB3F293}" presName="center1" presStyleLbl="fgShp" presStyleIdx="0" presStyleCnt="2" custScaleX="38727" custScaleY="6643" custLinFactX="361144" custLinFactY="78305" custLinFactNeighborX="400000" custLinFactNeighborY="100000"/>
      <dgm:spPr/>
    </dgm:pt>
    <dgm:pt modelId="{B9AF8F4C-1E07-4782-A569-7517BFA7DFA6}" type="pres">
      <dgm:prSet presAssocID="{105DCA66-D2A0-4DDE-8C3F-3ECD4EB3F293}" presName="center2" presStyleLbl="fgShp" presStyleIdx="1" presStyleCnt="2" custFlipVert="1" custFlipHor="1" custScaleX="7404" custScaleY="82823" custLinFactX="400000" custLinFactY="100000" custLinFactNeighborX="414393" custLinFactNeighborY="167098"/>
      <dgm:spPr/>
    </dgm:pt>
  </dgm:ptLst>
  <dgm:cxnLst>
    <dgm:cxn modelId="{622CF908-E119-4C7A-9859-2903B9667665}" type="presOf" srcId="{971F4F3A-2FA3-49FC-9DDA-E8636F2C1B8A}" destId="{8AFFE5B1-916B-4670-957A-A424C54DBAAF}" srcOrd="1" destOrd="0" presId="urn:microsoft.com/office/officeart/2005/8/layout/cycle4"/>
    <dgm:cxn modelId="{B2A55C09-47FF-4A67-9AD7-F0EED3583D92}" srcId="{BB1C90A0-7747-4A53-A20D-35A665A9EC4A}" destId="{7AF021B3-DA79-4FBD-B935-0C8ECBB9F514}" srcOrd="0" destOrd="0" parTransId="{6303CECF-7CB6-4BDA-8778-C95BA45627E1}" sibTransId="{AE1CED49-C5C0-482C-87D1-B23D8829A842}"/>
    <dgm:cxn modelId="{AEE5A523-9886-481B-BD8A-EB5D9073D65F}" type="presOf" srcId="{7AF021B3-DA79-4FBD-B935-0C8ECBB9F514}" destId="{A28252B8-57BC-4343-87AF-0036C015448F}" srcOrd="0" destOrd="0" presId="urn:microsoft.com/office/officeart/2005/8/layout/cycle4"/>
    <dgm:cxn modelId="{04AB9B24-3FDD-4BB8-A8F5-979297024507}" srcId="{21988B3C-EE35-4599-BEA4-F547D72E0189}" destId="{BCF1B9DF-454E-4090-8260-C7584E9397A1}" srcOrd="0" destOrd="0" parTransId="{F96C08BF-EEB2-4B33-A212-6E06348EC698}" sibTransId="{1574EADC-802E-4BAC-AFEB-6E22BA995B0E}"/>
    <dgm:cxn modelId="{99D86732-F42A-4820-88F7-BBAB0837C633}" srcId="{E6051F09-C146-40FD-9A84-0B7BE797DB52}" destId="{A77CD6C2-9C0F-4471-9548-B17BA676A283}" srcOrd="0" destOrd="0" parTransId="{C6A2D4E0-14B0-49E4-98E0-BC426C3F270D}" sibTransId="{D28A4971-123F-4CC7-ADD1-8B8429D899DD}"/>
    <dgm:cxn modelId="{C582533B-4F78-4B3E-B922-85CB5A5ACE88}" type="presOf" srcId="{105DCA66-D2A0-4DDE-8C3F-3ECD4EB3F293}" destId="{BF3F45DA-21B7-4A77-9F7F-C0FC4177F906}" srcOrd="0" destOrd="0" presId="urn:microsoft.com/office/officeart/2005/8/layout/cycle4"/>
    <dgm:cxn modelId="{C3CDC56C-7810-4C6F-935C-1789F5EC0BE0}" srcId="{FD1AEE56-F7B8-43E7-B52D-7D0DD7EEE3EC}" destId="{971F4F3A-2FA3-49FC-9DDA-E8636F2C1B8A}" srcOrd="0" destOrd="0" parTransId="{CF301591-1A2C-4793-A130-53EBAC701B4A}" sibTransId="{229C06E0-3F5A-4B92-8995-671664782E8B}"/>
    <dgm:cxn modelId="{B261EB7E-E0BA-4459-92D2-EBF43A375F24}" type="presOf" srcId="{E6051F09-C146-40FD-9A84-0B7BE797DB52}" destId="{68717EB0-2AC6-490E-8447-E1DD99C769A2}" srcOrd="0" destOrd="0" presId="urn:microsoft.com/office/officeart/2005/8/layout/cycle4"/>
    <dgm:cxn modelId="{658C1387-DA67-4A08-A164-5A4F81018C6D}" type="presOf" srcId="{7AF021B3-DA79-4FBD-B935-0C8ECBB9F514}" destId="{5FE16FBB-BE50-4F71-B41D-6AE8D5CFD5C7}" srcOrd="1" destOrd="0" presId="urn:microsoft.com/office/officeart/2005/8/layout/cycle4"/>
    <dgm:cxn modelId="{EFCD0F88-CE23-4302-A949-F87EEE226D9E}" type="presOf" srcId="{A77CD6C2-9C0F-4471-9548-B17BA676A283}" destId="{AAA3667A-1FA4-4DC1-956C-208A954A78C8}" srcOrd="1" destOrd="0" presId="urn:microsoft.com/office/officeart/2005/8/layout/cycle4"/>
    <dgm:cxn modelId="{DB9B5C95-4968-41C7-9DB4-BD943479B1F0}" type="presOf" srcId="{FD1AEE56-F7B8-43E7-B52D-7D0DD7EEE3EC}" destId="{E518A568-00B0-404E-9667-DE1F193EBC7F}" srcOrd="0" destOrd="0" presId="urn:microsoft.com/office/officeart/2005/8/layout/cycle4"/>
    <dgm:cxn modelId="{3186EE95-EBF9-4ED2-83BA-8D4D64025C1A}" type="presOf" srcId="{21988B3C-EE35-4599-BEA4-F547D72E0189}" destId="{851318AA-E13E-45CE-873C-CAC16522D2B2}" srcOrd="0" destOrd="0" presId="urn:microsoft.com/office/officeart/2005/8/layout/cycle4"/>
    <dgm:cxn modelId="{00F4B397-D782-4F32-9756-D7FAF3D3F8E3}" srcId="{105DCA66-D2A0-4DDE-8C3F-3ECD4EB3F293}" destId="{21988B3C-EE35-4599-BEA4-F547D72E0189}" srcOrd="3" destOrd="0" parTransId="{BC4F28BD-E501-4E27-AC89-7E4FB540CF88}" sibTransId="{30AFCF14-13A1-4682-8A55-0A63BE8AAAC7}"/>
    <dgm:cxn modelId="{D6C04899-EB6C-4E73-8FED-90A5BAEDC6C1}" type="presOf" srcId="{971F4F3A-2FA3-49FC-9DDA-E8636F2C1B8A}" destId="{CC994480-D46F-48F3-B4E2-9126667DD0A1}" srcOrd="0" destOrd="0" presId="urn:microsoft.com/office/officeart/2005/8/layout/cycle4"/>
    <dgm:cxn modelId="{213D0EAD-6A6D-4A62-B84C-CEF98A6BA1A2}" srcId="{105DCA66-D2A0-4DDE-8C3F-3ECD4EB3F293}" destId="{BB1C90A0-7747-4A53-A20D-35A665A9EC4A}" srcOrd="2" destOrd="0" parTransId="{13EA7ADF-9C92-4016-819C-D4FA3AC9186B}" sibTransId="{275E66B1-CC87-4336-A81E-2167690EC343}"/>
    <dgm:cxn modelId="{7E4D72B0-B80F-4E22-A822-50E1982D053B}" srcId="{105DCA66-D2A0-4DDE-8C3F-3ECD4EB3F293}" destId="{E6051F09-C146-40FD-9A84-0B7BE797DB52}" srcOrd="1" destOrd="0" parTransId="{FF1165ED-F4C0-44A0-8C56-4EE3A5784187}" sibTransId="{98000091-78E6-4713-B8AE-20FA4FB6A886}"/>
    <dgm:cxn modelId="{695C97B0-A5D5-4E26-B19E-CBD570D418B2}" type="presOf" srcId="{BCF1B9DF-454E-4090-8260-C7584E9397A1}" destId="{3F47C2ED-68F5-45B2-A928-3B2ACE2B4CF2}" srcOrd="1" destOrd="0" presId="urn:microsoft.com/office/officeart/2005/8/layout/cycle4"/>
    <dgm:cxn modelId="{7554C2B8-0E48-4308-8334-5E3930A466A4}" type="presOf" srcId="{BCF1B9DF-454E-4090-8260-C7584E9397A1}" destId="{E4365F89-360F-4DAB-9D7D-727802C43884}" srcOrd="0" destOrd="0" presId="urn:microsoft.com/office/officeart/2005/8/layout/cycle4"/>
    <dgm:cxn modelId="{18DEDAB8-7BBD-4F7B-BB13-EB147A0DA407}" srcId="{105DCA66-D2A0-4DDE-8C3F-3ECD4EB3F293}" destId="{FD1AEE56-F7B8-43E7-B52D-7D0DD7EEE3EC}" srcOrd="0" destOrd="0" parTransId="{60FDC497-1FA2-4133-8FB1-750C6A852820}" sibTransId="{A01A6A2B-521C-45A8-BB66-351517504DBC}"/>
    <dgm:cxn modelId="{5E346CF7-10F5-4101-AA20-E58C126767C4}" type="presOf" srcId="{A77CD6C2-9C0F-4471-9548-B17BA676A283}" destId="{90B095CE-875A-4172-AB0F-7062F638B7D8}" srcOrd="0" destOrd="0" presId="urn:microsoft.com/office/officeart/2005/8/layout/cycle4"/>
    <dgm:cxn modelId="{881A2DFF-7234-4566-931F-21994E4D4FDA}" type="presOf" srcId="{BB1C90A0-7747-4A53-A20D-35A665A9EC4A}" destId="{812334E7-FE21-4AA8-85D1-75F4FD86FEDC}" srcOrd="0" destOrd="0" presId="urn:microsoft.com/office/officeart/2005/8/layout/cycle4"/>
    <dgm:cxn modelId="{4FA4C21E-9D37-4157-9CD8-48A472BC1B0A}" type="presParOf" srcId="{BF3F45DA-21B7-4A77-9F7F-C0FC4177F906}" destId="{5D9E599F-5250-4831-ACDF-693E9B366BF5}" srcOrd="0" destOrd="0" presId="urn:microsoft.com/office/officeart/2005/8/layout/cycle4"/>
    <dgm:cxn modelId="{FF55792F-9974-42FD-B185-C48962BFC39B}" type="presParOf" srcId="{5D9E599F-5250-4831-ACDF-693E9B366BF5}" destId="{91E610D2-26DC-4B2F-B5C6-4C707AF5582B}" srcOrd="0" destOrd="0" presId="urn:microsoft.com/office/officeart/2005/8/layout/cycle4"/>
    <dgm:cxn modelId="{3221ABF8-4E7C-4926-AA79-A947F0A96030}" type="presParOf" srcId="{91E610D2-26DC-4B2F-B5C6-4C707AF5582B}" destId="{CC994480-D46F-48F3-B4E2-9126667DD0A1}" srcOrd="0" destOrd="0" presId="urn:microsoft.com/office/officeart/2005/8/layout/cycle4"/>
    <dgm:cxn modelId="{20A9BCB4-1631-430D-8A71-F32FA24F5E97}" type="presParOf" srcId="{91E610D2-26DC-4B2F-B5C6-4C707AF5582B}" destId="{8AFFE5B1-916B-4670-957A-A424C54DBAAF}" srcOrd="1" destOrd="0" presId="urn:microsoft.com/office/officeart/2005/8/layout/cycle4"/>
    <dgm:cxn modelId="{549832A5-4A0C-473E-B733-C93981278594}" type="presParOf" srcId="{5D9E599F-5250-4831-ACDF-693E9B366BF5}" destId="{A9CE76CE-4B48-488C-86A3-1B7A86C8707C}" srcOrd="1" destOrd="0" presId="urn:microsoft.com/office/officeart/2005/8/layout/cycle4"/>
    <dgm:cxn modelId="{7109E5F0-3DDA-4465-89C7-62770AD8D2C7}" type="presParOf" srcId="{A9CE76CE-4B48-488C-86A3-1B7A86C8707C}" destId="{90B095CE-875A-4172-AB0F-7062F638B7D8}" srcOrd="0" destOrd="0" presId="urn:microsoft.com/office/officeart/2005/8/layout/cycle4"/>
    <dgm:cxn modelId="{4E275DA3-540A-4779-A66C-84C971ECAF03}" type="presParOf" srcId="{A9CE76CE-4B48-488C-86A3-1B7A86C8707C}" destId="{AAA3667A-1FA4-4DC1-956C-208A954A78C8}" srcOrd="1" destOrd="0" presId="urn:microsoft.com/office/officeart/2005/8/layout/cycle4"/>
    <dgm:cxn modelId="{A35E3B7F-9077-4D2E-A7EE-C8DC31306123}" type="presParOf" srcId="{5D9E599F-5250-4831-ACDF-693E9B366BF5}" destId="{8215AF8C-4939-4778-8FE7-502CD0BEB0E7}" srcOrd="2" destOrd="0" presId="urn:microsoft.com/office/officeart/2005/8/layout/cycle4"/>
    <dgm:cxn modelId="{FF839539-0BE3-4E0F-A252-51C360AD1E4E}" type="presParOf" srcId="{8215AF8C-4939-4778-8FE7-502CD0BEB0E7}" destId="{A28252B8-57BC-4343-87AF-0036C015448F}" srcOrd="0" destOrd="0" presId="urn:microsoft.com/office/officeart/2005/8/layout/cycle4"/>
    <dgm:cxn modelId="{83E0DD48-4A60-4042-ACDA-BE5407BE2BC3}" type="presParOf" srcId="{8215AF8C-4939-4778-8FE7-502CD0BEB0E7}" destId="{5FE16FBB-BE50-4F71-B41D-6AE8D5CFD5C7}" srcOrd="1" destOrd="0" presId="urn:microsoft.com/office/officeart/2005/8/layout/cycle4"/>
    <dgm:cxn modelId="{1B9C45EA-8EB2-4E55-90F8-C0E14411987C}" type="presParOf" srcId="{5D9E599F-5250-4831-ACDF-693E9B366BF5}" destId="{5282A98C-929F-4AE4-A138-5618C31DC7E0}" srcOrd="3" destOrd="0" presId="urn:microsoft.com/office/officeart/2005/8/layout/cycle4"/>
    <dgm:cxn modelId="{D6AC95EE-E363-48F0-ABA5-86B90B98972F}" type="presParOf" srcId="{5282A98C-929F-4AE4-A138-5618C31DC7E0}" destId="{E4365F89-360F-4DAB-9D7D-727802C43884}" srcOrd="0" destOrd="0" presId="urn:microsoft.com/office/officeart/2005/8/layout/cycle4"/>
    <dgm:cxn modelId="{370AB282-B78E-47DC-A12C-A832B7865259}" type="presParOf" srcId="{5282A98C-929F-4AE4-A138-5618C31DC7E0}" destId="{3F47C2ED-68F5-45B2-A928-3B2ACE2B4CF2}" srcOrd="1" destOrd="0" presId="urn:microsoft.com/office/officeart/2005/8/layout/cycle4"/>
    <dgm:cxn modelId="{C16A4C3B-1207-41F9-9085-107CF7BFCD5F}" type="presParOf" srcId="{5D9E599F-5250-4831-ACDF-693E9B366BF5}" destId="{30E101A0-1C4F-42E2-8668-566F4766A67B}" srcOrd="4" destOrd="0" presId="urn:microsoft.com/office/officeart/2005/8/layout/cycle4"/>
    <dgm:cxn modelId="{1794826E-B57D-4C6E-8DF6-C41A12ECE5E9}" type="presParOf" srcId="{BF3F45DA-21B7-4A77-9F7F-C0FC4177F906}" destId="{A8F1B5F8-C333-4EBB-B0A2-665059108859}" srcOrd="1" destOrd="0" presId="urn:microsoft.com/office/officeart/2005/8/layout/cycle4"/>
    <dgm:cxn modelId="{4A001745-A15C-45A3-9DC3-17E8A3DDEEDD}" type="presParOf" srcId="{A8F1B5F8-C333-4EBB-B0A2-665059108859}" destId="{E518A568-00B0-404E-9667-DE1F193EBC7F}" srcOrd="0" destOrd="0" presId="urn:microsoft.com/office/officeart/2005/8/layout/cycle4"/>
    <dgm:cxn modelId="{C0AD135E-C109-437C-B03C-E8B231AA954D}" type="presParOf" srcId="{A8F1B5F8-C333-4EBB-B0A2-665059108859}" destId="{68717EB0-2AC6-490E-8447-E1DD99C769A2}" srcOrd="1" destOrd="0" presId="urn:microsoft.com/office/officeart/2005/8/layout/cycle4"/>
    <dgm:cxn modelId="{07B6551B-1077-470B-AEBF-A75A6D58743D}" type="presParOf" srcId="{A8F1B5F8-C333-4EBB-B0A2-665059108859}" destId="{812334E7-FE21-4AA8-85D1-75F4FD86FEDC}" srcOrd="2" destOrd="0" presId="urn:microsoft.com/office/officeart/2005/8/layout/cycle4"/>
    <dgm:cxn modelId="{CAA4672A-15F5-4AFE-8EE1-AE6162815C82}" type="presParOf" srcId="{A8F1B5F8-C333-4EBB-B0A2-665059108859}" destId="{851318AA-E13E-45CE-873C-CAC16522D2B2}" srcOrd="3" destOrd="0" presId="urn:microsoft.com/office/officeart/2005/8/layout/cycle4"/>
    <dgm:cxn modelId="{B97A383F-CD84-4C1F-905F-67C02DA99F81}" type="presParOf" srcId="{A8F1B5F8-C333-4EBB-B0A2-665059108859}" destId="{92132783-5A55-467A-BB10-4A3FC2290556}" srcOrd="4" destOrd="0" presId="urn:microsoft.com/office/officeart/2005/8/layout/cycle4"/>
    <dgm:cxn modelId="{33CA4CA5-571E-4460-96ED-99DA0C6AE987}" type="presParOf" srcId="{BF3F45DA-21B7-4A77-9F7F-C0FC4177F906}" destId="{F0BE88D2-87FA-4874-894F-8FD9AB869FC9}" srcOrd="2" destOrd="0" presId="urn:microsoft.com/office/officeart/2005/8/layout/cycle4"/>
    <dgm:cxn modelId="{124EA80C-D79C-41E7-80D0-6A23DF0F3AB1}" type="presParOf" srcId="{BF3F45DA-21B7-4A77-9F7F-C0FC4177F906}" destId="{B9AF8F4C-1E07-4782-A569-7517BFA7DFA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C2137D-99F2-4757-9859-9DF26EBAADE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9526F50-A4B4-4D58-B5D2-56ED21A660B8}">
      <dgm:prSet/>
      <dgm:spPr/>
      <dgm:t>
        <a:bodyPr/>
        <a:lstStyle/>
        <a:p>
          <a:r>
            <a:rPr lang="fi-FI" b="1"/>
            <a:t>Identiteetti</a:t>
          </a:r>
          <a:r>
            <a:rPr lang="fi-FI"/>
            <a:t>: kuka ja millainen olet mielestäsi, kokonaiskäsitys minästä, yksilöllisyydestä, itsetunnosta, arvoista ja sosiaalisista yhteyksistä</a:t>
          </a:r>
          <a:endParaRPr lang="en-US"/>
        </a:p>
      </dgm:t>
    </dgm:pt>
    <dgm:pt modelId="{211F07CB-3E5E-4E52-8C4D-523CF7F85ECA}" type="parTrans" cxnId="{568B8B10-8D51-451B-AD1D-479E84B84736}">
      <dgm:prSet/>
      <dgm:spPr/>
      <dgm:t>
        <a:bodyPr/>
        <a:lstStyle/>
        <a:p>
          <a:endParaRPr lang="en-US"/>
        </a:p>
      </dgm:t>
    </dgm:pt>
    <dgm:pt modelId="{BD49300E-0F5A-463D-BC73-C952DB5707B3}" type="sibTrans" cxnId="{568B8B10-8D51-451B-AD1D-479E84B84736}">
      <dgm:prSet/>
      <dgm:spPr/>
      <dgm:t>
        <a:bodyPr/>
        <a:lstStyle/>
        <a:p>
          <a:endParaRPr lang="en-US"/>
        </a:p>
      </dgm:t>
    </dgm:pt>
    <dgm:pt modelId="{C94CDE42-955E-4A57-AC62-AAA818FA14FD}">
      <dgm:prSet/>
      <dgm:spPr/>
      <dgm:t>
        <a:bodyPr/>
        <a:lstStyle/>
        <a:p>
          <a:r>
            <a:rPr lang="fi-FI"/>
            <a:t>Nuoruus on identiteetin muodostumisen aikaa</a:t>
          </a:r>
          <a:endParaRPr lang="en-US"/>
        </a:p>
      </dgm:t>
    </dgm:pt>
    <dgm:pt modelId="{7A30B2FE-EF58-4C1A-ADD4-29C56905FB10}" type="parTrans" cxnId="{FB66CD5F-ACC4-446B-B726-9BB061EB0A61}">
      <dgm:prSet/>
      <dgm:spPr/>
      <dgm:t>
        <a:bodyPr/>
        <a:lstStyle/>
        <a:p>
          <a:endParaRPr lang="en-US"/>
        </a:p>
      </dgm:t>
    </dgm:pt>
    <dgm:pt modelId="{83C153B9-A439-4370-90CE-71D88C5E564F}" type="sibTrans" cxnId="{FB66CD5F-ACC4-446B-B726-9BB061EB0A61}">
      <dgm:prSet/>
      <dgm:spPr/>
      <dgm:t>
        <a:bodyPr/>
        <a:lstStyle/>
        <a:p>
          <a:endParaRPr lang="en-US"/>
        </a:p>
      </dgm:t>
    </dgm:pt>
    <dgm:pt modelId="{485627C4-7F12-4196-A459-5A9C6E89DBC2}" type="pres">
      <dgm:prSet presAssocID="{D8C2137D-99F2-4757-9859-9DF26EBAADE9}" presName="hierChild1" presStyleCnt="0">
        <dgm:presLayoutVars>
          <dgm:chPref val="1"/>
          <dgm:dir/>
          <dgm:animOne val="branch"/>
          <dgm:animLvl val="lvl"/>
          <dgm:resizeHandles/>
        </dgm:presLayoutVars>
      </dgm:prSet>
      <dgm:spPr/>
    </dgm:pt>
    <dgm:pt modelId="{E8ED0BCE-0CAB-4497-82A3-3C26180A530D}" type="pres">
      <dgm:prSet presAssocID="{A9526F50-A4B4-4D58-B5D2-56ED21A660B8}" presName="hierRoot1" presStyleCnt="0"/>
      <dgm:spPr/>
    </dgm:pt>
    <dgm:pt modelId="{D564FA34-9886-4B94-85BF-D24326345796}" type="pres">
      <dgm:prSet presAssocID="{A9526F50-A4B4-4D58-B5D2-56ED21A660B8}" presName="composite" presStyleCnt="0"/>
      <dgm:spPr/>
    </dgm:pt>
    <dgm:pt modelId="{09402B19-408F-42F5-B9A2-8D64C67179CF}" type="pres">
      <dgm:prSet presAssocID="{A9526F50-A4B4-4D58-B5D2-56ED21A660B8}" presName="background" presStyleLbl="node0" presStyleIdx="0" presStyleCnt="2"/>
      <dgm:spPr/>
    </dgm:pt>
    <dgm:pt modelId="{AD550F0A-F242-4C4E-BF94-BBE1559E9F95}" type="pres">
      <dgm:prSet presAssocID="{A9526F50-A4B4-4D58-B5D2-56ED21A660B8}" presName="text" presStyleLbl="fgAcc0" presStyleIdx="0" presStyleCnt="2">
        <dgm:presLayoutVars>
          <dgm:chPref val="3"/>
        </dgm:presLayoutVars>
      </dgm:prSet>
      <dgm:spPr/>
    </dgm:pt>
    <dgm:pt modelId="{92551553-5153-444B-A1BE-1069D8FE35E5}" type="pres">
      <dgm:prSet presAssocID="{A9526F50-A4B4-4D58-B5D2-56ED21A660B8}" presName="hierChild2" presStyleCnt="0"/>
      <dgm:spPr/>
    </dgm:pt>
    <dgm:pt modelId="{75B18F80-1921-48FD-86AD-2A9EAAF992C2}" type="pres">
      <dgm:prSet presAssocID="{C94CDE42-955E-4A57-AC62-AAA818FA14FD}" presName="hierRoot1" presStyleCnt="0"/>
      <dgm:spPr/>
    </dgm:pt>
    <dgm:pt modelId="{59CA006B-B7B6-4E63-BAB8-8C55A0ECF721}" type="pres">
      <dgm:prSet presAssocID="{C94CDE42-955E-4A57-AC62-AAA818FA14FD}" presName="composite" presStyleCnt="0"/>
      <dgm:spPr/>
    </dgm:pt>
    <dgm:pt modelId="{BE259A8B-5618-4357-B33B-6846A9956413}" type="pres">
      <dgm:prSet presAssocID="{C94CDE42-955E-4A57-AC62-AAA818FA14FD}" presName="background" presStyleLbl="node0" presStyleIdx="1" presStyleCnt="2"/>
      <dgm:spPr/>
    </dgm:pt>
    <dgm:pt modelId="{813E9315-5173-491C-8157-A0EC3DAD9145}" type="pres">
      <dgm:prSet presAssocID="{C94CDE42-955E-4A57-AC62-AAA818FA14FD}" presName="text" presStyleLbl="fgAcc0" presStyleIdx="1" presStyleCnt="2">
        <dgm:presLayoutVars>
          <dgm:chPref val="3"/>
        </dgm:presLayoutVars>
      </dgm:prSet>
      <dgm:spPr/>
    </dgm:pt>
    <dgm:pt modelId="{1FFD9C35-DED1-4ADA-B651-A419E1971D01}" type="pres">
      <dgm:prSet presAssocID="{C94CDE42-955E-4A57-AC62-AAA818FA14FD}" presName="hierChild2" presStyleCnt="0"/>
      <dgm:spPr/>
    </dgm:pt>
  </dgm:ptLst>
  <dgm:cxnLst>
    <dgm:cxn modelId="{B5B84D0A-2542-4141-870D-3D499AD92CFD}" type="presOf" srcId="{C94CDE42-955E-4A57-AC62-AAA818FA14FD}" destId="{813E9315-5173-491C-8157-A0EC3DAD9145}" srcOrd="0" destOrd="0" presId="urn:microsoft.com/office/officeart/2005/8/layout/hierarchy1"/>
    <dgm:cxn modelId="{568B8B10-8D51-451B-AD1D-479E84B84736}" srcId="{D8C2137D-99F2-4757-9859-9DF26EBAADE9}" destId="{A9526F50-A4B4-4D58-B5D2-56ED21A660B8}" srcOrd="0" destOrd="0" parTransId="{211F07CB-3E5E-4E52-8C4D-523CF7F85ECA}" sibTransId="{BD49300E-0F5A-463D-BC73-C952DB5707B3}"/>
    <dgm:cxn modelId="{5EC0153C-E41C-4F30-971A-55A1BF8853F4}" type="presOf" srcId="{A9526F50-A4B4-4D58-B5D2-56ED21A660B8}" destId="{AD550F0A-F242-4C4E-BF94-BBE1559E9F95}" srcOrd="0" destOrd="0" presId="urn:microsoft.com/office/officeart/2005/8/layout/hierarchy1"/>
    <dgm:cxn modelId="{8EC2C85F-829C-42F6-B1AC-54F90860D52A}" type="presOf" srcId="{D8C2137D-99F2-4757-9859-9DF26EBAADE9}" destId="{485627C4-7F12-4196-A459-5A9C6E89DBC2}" srcOrd="0" destOrd="0" presId="urn:microsoft.com/office/officeart/2005/8/layout/hierarchy1"/>
    <dgm:cxn modelId="{FB66CD5F-ACC4-446B-B726-9BB061EB0A61}" srcId="{D8C2137D-99F2-4757-9859-9DF26EBAADE9}" destId="{C94CDE42-955E-4A57-AC62-AAA818FA14FD}" srcOrd="1" destOrd="0" parTransId="{7A30B2FE-EF58-4C1A-ADD4-29C56905FB10}" sibTransId="{83C153B9-A439-4370-90CE-71D88C5E564F}"/>
    <dgm:cxn modelId="{64D00A95-8CC2-4298-84DA-F8DF166754B5}" type="presParOf" srcId="{485627C4-7F12-4196-A459-5A9C6E89DBC2}" destId="{E8ED0BCE-0CAB-4497-82A3-3C26180A530D}" srcOrd="0" destOrd="0" presId="urn:microsoft.com/office/officeart/2005/8/layout/hierarchy1"/>
    <dgm:cxn modelId="{E6965B01-36C6-4669-B10D-5A313D6E6675}" type="presParOf" srcId="{E8ED0BCE-0CAB-4497-82A3-3C26180A530D}" destId="{D564FA34-9886-4B94-85BF-D24326345796}" srcOrd="0" destOrd="0" presId="urn:microsoft.com/office/officeart/2005/8/layout/hierarchy1"/>
    <dgm:cxn modelId="{F4FB7961-CEE4-4F2F-9A16-02F5D7BF89CF}" type="presParOf" srcId="{D564FA34-9886-4B94-85BF-D24326345796}" destId="{09402B19-408F-42F5-B9A2-8D64C67179CF}" srcOrd="0" destOrd="0" presId="urn:microsoft.com/office/officeart/2005/8/layout/hierarchy1"/>
    <dgm:cxn modelId="{35DB79A9-4CB3-4617-8129-7A217356E33D}" type="presParOf" srcId="{D564FA34-9886-4B94-85BF-D24326345796}" destId="{AD550F0A-F242-4C4E-BF94-BBE1559E9F95}" srcOrd="1" destOrd="0" presId="urn:microsoft.com/office/officeart/2005/8/layout/hierarchy1"/>
    <dgm:cxn modelId="{E3E279DF-4334-4596-8E5A-392A3164E902}" type="presParOf" srcId="{E8ED0BCE-0CAB-4497-82A3-3C26180A530D}" destId="{92551553-5153-444B-A1BE-1069D8FE35E5}" srcOrd="1" destOrd="0" presId="urn:microsoft.com/office/officeart/2005/8/layout/hierarchy1"/>
    <dgm:cxn modelId="{3CEA0093-B603-4DF7-9D4F-1DF2E571460F}" type="presParOf" srcId="{485627C4-7F12-4196-A459-5A9C6E89DBC2}" destId="{75B18F80-1921-48FD-86AD-2A9EAAF992C2}" srcOrd="1" destOrd="0" presId="urn:microsoft.com/office/officeart/2005/8/layout/hierarchy1"/>
    <dgm:cxn modelId="{A78EBD10-7C4F-4CEA-AA4D-83560D2B334A}" type="presParOf" srcId="{75B18F80-1921-48FD-86AD-2A9EAAF992C2}" destId="{59CA006B-B7B6-4E63-BAB8-8C55A0ECF721}" srcOrd="0" destOrd="0" presId="urn:microsoft.com/office/officeart/2005/8/layout/hierarchy1"/>
    <dgm:cxn modelId="{EF9D6CEE-EEBA-474D-B0A7-CE93CD73DB62}" type="presParOf" srcId="{59CA006B-B7B6-4E63-BAB8-8C55A0ECF721}" destId="{BE259A8B-5618-4357-B33B-6846A9956413}" srcOrd="0" destOrd="0" presId="urn:microsoft.com/office/officeart/2005/8/layout/hierarchy1"/>
    <dgm:cxn modelId="{F08C7346-543E-4D89-B34D-AB6D84A0CB41}" type="presParOf" srcId="{59CA006B-B7B6-4E63-BAB8-8C55A0ECF721}" destId="{813E9315-5173-491C-8157-A0EC3DAD9145}" srcOrd="1" destOrd="0" presId="urn:microsoft.com/office/officeart/2005/8/layout/hierarchy1"/>
    <dgm:cxn modelId="{DAF38477-23E0-4F6D-B1A4-FE98A1C0EFE8}" type="presParOf" srcId="{75B18F80-1921-48FD-86AD-2A9EAAF992C2}" destId="{1FFD9C35-DED1-4ADA-B651-A419E1971D0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38DD1-7B9C-4057-97C5-6B00D36EB310}">
      <dsp:nvSpPr>
        <dsp:cNvPr id="0" name=""/>
        <dsp:cNvSpPr/>
      </dsp:nvSpPr>
      <dsp:spPr>
        <a:xfrm>
          <a:off x="0" y="113951"/>
          <a:ext cx="5520752" cy="10851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Media suhdetta tutkitaan vaikutustutkimuksilla, yleisömittauksilla ja käyttäjätutkimuksilla</a:t>
          </a:r>
          <a:endParaRPr lang="en-US" sz="2400" kern="1200" dirty="0"/>
        </a:p>
      </dsp:txBody>
      <dsp:txXfrm>
        <a:off x="52974" y="166925"/>
        <a:ext cx="5414804" cy="979234"/>
      </dsp:txXfrm>
    </dsp:sp>
    <dsp:sp modelId="{83603FD8-F29E-4AEA-9EA9-DCD4E9DDE1CA}">
      <dsp:nvSpPr>
        <dsp:cNvPr id="0" name=""/>
        <dsp:cNvSpPr/>
      </dsp:nvSpPr>
      <dsp:spPr>
        <a:xfrm>
          <a:off x="0" y="1183256"/>
          <a:ext cx="5520752" cy="1085182"/>
        </a:xfrm>
        <a:prstGeom prst="roundRect">
          <a:avLst/>
        </a:prstGeom>
        <a:solidFill>
          <a:schemeClr val="accent2">
            <a:hueOff val="-746939"/>
            <a:satOff val="-26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b="1" kern="1200" dirty="0"/>
            <a:t>Vaikutustutkimus</a:t>
          </a:r>
          <a:r>
            <a:rPr lang="fi-FI" sz="2400" kern="1200" dirty="0"/>
            <a:t> on kiinnostunut siitä, miten media vaikuttaa käyttäjäänsä</a:t>
          </a:r>
          <a:endParaRPr lang="en-US" sz="2400" kern="1200" dirty="0"/>
        </a:p>
      </dsp:txBody>
      <dsp:txXfrm>
        <a:off x="52974" y="1236230"/>
        <a:ext cx="5414804" cy="979234"/>
      </dsp:txXfrm>
    </dsp:sp>
    <dsp:sp modelId="{8E7864E4-A359-4CAB-BF67-2E0AC76D8989}">
      <dsp:nvSpPr>
        <dsp:cNvPr id="0" name=""/>
        <dsp:cNvSpPr/>
      </dsp:nvSpPr>
      <dsp:spPr>
        <a:xfrm>
          <a:off x="0" y="2297042"/>
          <a:ext cx="5520752" cy="143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8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i-FI" sz="1800" kern="1200" dirty="0"/>
            <a:t>Tutkitaan fysiologisilla mittauksilla,  haastatteluilla, mediapäiväkirjoilla, havainnoinnilla, ja itsearvioitavina kyselytutkimuksina</a:t>
          </a:r>
          <a:endParaRPr lang="en-US" sz="1800" kern="1200" dirty="0"/>
        </a:p>
        <a:p>
          <a:pPr marL="171450" lvl="1" indent="-171450" algn="l" defTabSz="800100">
            <a:lnSpc>
              <a:spcPct val="90000"/>
            </a:lnSpc>
            <a:spcBef>
              <a:spcPct val="0"/>
            </a:spcBef>
            <a:spcAft>
              <a:spcPct val="20000"/>
            </a:spcAft>
            <a:buChar char="•"/>
          </a:pPr>
          <a:r>
            <a:rPr lang="fi-FI" sz="1800" kern="1200" dirty="0"/>
            <a:t>Vaikutustutkimuksen perusteella on vielä vaikea sanoa syy-seuraussuhteita</a:t>
          </a:r>
          <a:endParaRPr lang="en-US" sz="1800" kern="1200" dirty="0"/>
        </a:p>
      </dsp:txBody>
      <dsp:txXfrm>
        <a:off x="0" y="2297042"/>
        <a:ext cx="5520752" cy="1436977"/>
      </dsp:txXfrm>
    </dsp:sp>
    <dsp:sp modelId="{501CB66F-011F-4BC1-9A0B-4A072A13F2F2}">
      <dsp:nvSpPr>
        <dsp:cNvPr id="0" name=""/>
        <dsp:cNvSpPr/>
      </dsp:nvSpPr>
      <dsp:spPr>
        <a:xfrm>
          <a:off x="0" y="3847971"/>
          <a:ext cx="5520752" cy="1158117"/>
        </a:xfrm>
        <a:prstGeom prst="roundRect">
          <a:avLst/>
        </a:prstGeom>
        <a:solidFill>
          <a:schemeClr val="accent2">
            <a:hueOff val="-1493879"/>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Media suhdetta tutkitaan, jotta voidaan antaa mahdollisimman kohdennettua sisältöä</a:t>
          </a:r>
          <a:endParaRPr lang="en-US" sz="2400" kern="1200" dirty="0"/>
        </a:p>
      </dsp:txBody>
      <dsp:txXfrm>
        <a:off x="56535" y="3904506"/>
        <a:ext cx="5407682" cy="1045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AF568-133C-4D03-867E-DFABB43C1FD7}">
      <dsp:nvSpPr>
        <dsp:cNvPr id="0" name=""/>
        <dsp:cNvSpPr/>
      </dsp:nvSpPr>
      <dsp:spPr>
        <a:xfrm>
          <a:off x="2836" y="236170"/>
          <a:ext cx="2765443" cy="16892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i-FI" sz="2000" kern="1200" dirty="0"/>
            <a:t>Median käytön tapa ja määrä on muuttunut lyhyessä ajassa paljon</a:t>
          </a:r>
          <a:endParaRPr lang="en-US" sz="2000" kern="1200" dirty="0"/>
        </a:p>
      </dsp:txBody>
      <dsp:txXfrm>
        <a:off x="2836" y="236170"/>
        <a:ext cx="2765443" cy="1689253"/>
      </dsp:txXfrm>
    </dsp:sp>
    <dsp:sp modelId="{BB106E53-3B2D-481C-B531-1E38B6262C39}">
      <dsp:nvSpPr>
        <dsp:cNvPr id="0" name=""/>
        <dsp:cNvSpPr/>
      </dsp:nvSpPr>
      <dsp:spPr>
        <a:xfrm>
          <a:off x="0" y="1789581"/>
          <a:ext cx="2765443" cy="26566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i-FI" sz="2000" kern="1200" dirty="0"/>
            <a:t>Vielä 1980-luvulla oltiin median äärellä keskimäärin noin 5tuntia päivässä </a:t>
          </a:r>
          <a:br>
            <a:rPr lang="fi-FI" sz="2000" kern="1200" dirty="0"/>
          </a:br>
          <a:r>
            <a:rPr lang="fi-FI" sz="2000" kern="1200" dirty="0">
              <a:sym typeface="Wingdings" panose="05000000000000000000" pitchFamily="2" charset="2"/>
            </a:rPr>
            <a:t></a:t>
          </a:r>
          <a:r>
            <a:rPr lang="fi-FI" sz="2000" kern="1200" dirty="0"/>
            <a:t> 2000-luvulla ollaan jo keskimääräisesti 7-8 tuntia päivässä</a:t>
          </a:r>
          <a:endParaRPr lang="en-US" sz="2000" kern="1200" dirty="0"/>
        </a:p>
      </dsp:txBody>
      <dsp:txXfrm>
        <a:off x="0" y="1789581"/>
        <a:ext cx="2765443" cy="2656688"/>
      </dsp:txXfrm>
    </dsp:sp>
    <dsp:sp modelId="{1382E027-18DF-467D-8404-8A425CF0B0FD}">
      <dsp:nvSpPr>
        <dsp:cNvPr id="0" name=""/>
        <dsp:cNvSpPr/>
      </dsp:nvSpPr>
      <dsp:spPr>
        <a:xfrm>
          <a:off x="3155442" y="247993"/>
          <a:ext cx="2765443" cy="168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i-FI" sz="1800" kern="1200" dirty="0"/>
            <a:t>Sähköisen median rooli on suuri ja niiden parissa vietetään enemmän aikaa mitä muiden mediamuotojen parissa</a:t>
          </a:r>
          <a:endParaRPr lang="en-US" sz="1800" kern="1200" dirty="0"/>
        </a:p>
      </dsp:txBody>
      <dsp:txXfrm>
        <a:off x="3155442" y="247993"/>
        <a:ext cx="2765443" cy="1688936"/>
      </dsp:txXfrm>
    </dsp:sp>
    <dsp:sp modelId="{59F3886C-D2B1-46BF-A8EF-1ADA384A558C}">
      <dsp:nvSpPr>
        <dsp:cNvPr id="0" name=""/>
        <dsp:cNvSpPr/>
      </dsp:nvSpPr>
      <dsp:spPr>
        <a:xfrm>
          <a:off x="3155442" y="1836556"/>
          <a:ext cx="2765443" cy="26097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fi-FI" sz="2700" kern="1200" dirty="0"/>
            <a:t>2010-luvulla käytettiin internettiä jo enemmän kun televisiota</a:t>
          </a:r>
          <a:endParaRPr lang="en-US" sz="2700" kern="1200" dirty="0"/>
        </a:p>
      </dsp:txBody>
      <dsp:txXfrm>
        <a:off x="3155442" y="1836556"/>
        <a:ext cx="2765443" cy="2609713"/>
      </dsp:txXfrm>
    </dsp:sp>
    <dsp:sp modelId="{3A34C732-8E45-4918-873A-95ECA012EF18}">
      <dsp:nvSpPr>
        <dsp:cNvPr id="0" name=""/>
        <dsp:cNvSpPr/>
      </dsp:nvSpPr>
      <dsp:spPr>
        <a:xfrm>
          <a:off x="6308048" y="206182"/>
          <a:ext cx="2765443" cy="18561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i-FI" sz="1800" kern="1200" dirty="0"/>
            <a:t>Älypuhelimet ja sosiaalinen media on muuttanut koko maailman toimintatapaa</a:t>
          </a:r>
          <a:endParaRPr lang="en-US" sz="1800" kern="1200" dirty="0"/>
        </a:p>
      </dsp:txBody>
      <dsp:txXfrm>
        <a:off x="6308048" y="206182"/>
        <a:ext cx="2765443" cy="1856181"/>
      </dsp:txXfrm>
    </dsp:sp>
    <dsp:sp modelId="{9ED99B27-B111-4AC9-89AB-2588A9F7A295}">
      <dsp:nvSpPr>
        <dsp:cNvPr id="0" name=""/>
        <dsp:cNvSpPr/>
      </dsp:nvSpPr>
      <dsp:spPr>
        <a:xfrm>
          <a:off x="6310885" y="1836556"/>
          <a:ext cx="2765443" cy="26097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fi-FI" sz="2700" kern="1200" dirty="0"/>
            <a:t>Esim. sanomalehdet ovat joutuneet alkamaan tekemään myös digiversioita</a:t>
          </a:r>
          <a:endParaRPr lang="en-US" sz="2700" kern="1200" dirty="0"/>
        </a:p>
      </dsp:txBody>
      <dsp:txXfrm>
        <a:off x="6310885" y="1836556"/>
        <a:ext cx="2765443" cy="2609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59093-6A98-4A66-987E-7AA4203946B3}">
      <dsp:nvSpPr>
        <dsp:cNvPr id="0" name=""/>
        <dsp:cNvSpPr/>
      </dsp:nvSpPr>
      <dsp:spPr>
        <a:xfrm>
          <a:off x="0" y="377"/>
          <a:ext cx="10015581" cy="815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Mediapsykologiassa halutaan selvittää mihin tarkoituksiin mediaa käytettään.</a:t>
          </a:r>
          <a:endParaRPr lang="en-US" sz="2400" kern="1200" dirty="0"/>
        </a:p>
      </dsp:txBody>
      <dsp:txXfrm>
        <a:off x="39789" y="40166"/>
        <a:ext cx="9936003" cy="735495"/>
      </dsp:txXfrm>
    </dsp:sp>
    <dsp:sp modelId="{5B63D422-081A-4E22-B865-38E714D2FE85}">
      <dsp:nvSpPr>
        <dsp:cNvPr id="0" name=""/>
        <dsp:cNvSpPr/>
      </dsp:nvSpPr>
      <dsp:spPr>
        <a:xfrm>
          <a:off x="0" y="827811"/>
          <a:ext cx="10015581" cy="815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Median käyttömotiivit voidaan jakaa 3 päämotiiviin: tunnepohjaiset, tiedolliset ja sosiaaliset motiivit</a:t>
          </a:r>
          <a:endParaRPr lang="en-US" sz="2400" kern="1200" dirty="0"/>
        </a:p>
      </dsp:txBody>
      <dsp:txXfrm>
        <a:off x="39789" y="867600"/>
        <a:ext cx="9936003" cy="735495"/>
      </dsp:txXfrm>
    </dsp:sp>
    <dsp:sp modelId="{375E6D51-FF07-45F9-BBE0-B432A260C2CC}">
      <dsp:nvSpPr>
        <dsp:cNvPr id="0" name=""/>
        <dsp:cNvSpPr/>
      </dsp:nvSpPr>
      <dsp:spPr>
        <a:xfrm>
          <a:off x="0" y="1655246"/>
          <a:ext cx="10015581" cy="815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Tasapainomallin</a:t>
          </a:r>
          <a:r>
            <a:rPr lang="en-US" sz="2400" kern="1200" dirty="0"/>
            <a:t> </a:t>
          </a:r>
          <a:r>
            <a:rPr lang="en-US" sz="2400" kern="1200" dirty="0" err="1"/>
            <a:t>mukaan</a:t>
          </a:r>
          <a:r>
            <a:rPr lang="en-US" sz="2400" kern="1200" dirty="0"/>
            <a:t> </a:t>
          </a:r>
          <a:r>
            <a:rPr lang="en-US" sz="2400" kern="1200" dirty="0" err="1"/>
            <a:t>ihminen</a:t>
          </a:r>
          <a:r>
            <a:rPr lang="en-US" sz="2400" kern="1200" dirty="0"/>
            <a:t> </a:t>
          </a:r>
          <a:r>
            <a:rPr lang="en-US" sz="2400" kern="1200" dirty="0" err="1"/>
            <a:t>tavoittelee</a:t>
          </a:r>
          <a:r>
            <a:rPr lang="en-US" sz="2400" kern="1200" dirty="0"/>
            <a:t> median </a:t>
          </a:r>
          <a:r>
            <a:rPr lang="en-US" sz="2400" kern="1200" dirty="0" err="1"/>
            <a:t>mukana</a:t>
          </a:r>
          <a:r>
            <a:rPr lang="en-US" sz="2400" kern="1200" dirty="0"/>
            <a:t> </a:t>
          </a:r>
          <a:r>
            <a:rPr lang="en-US" sz="2400" kern="1200" dirty="0" err="1"/>
            <a:t>sisäistä</a:t>
          </a:r>
          <a:r>
            <a:rPr lang="en-US" sz="2400" kern="1200" dirty="0"/>
            <a:t> </a:t>
          </a:r>
          <a:r>
            <a:rPr lang="en-US" sz="2400" kern="1200" dirty="0" err="1"/>
            <a:t>tasapainoa</a:t>
          </a:r>
          <a:r>
            <a:rPr lang="en-US" sz="2400" kern="1200" dirty="0"/>
            <a:t>; media </a:t>
          </a:r>
          <a:r>
            <a:rPr lang="en-US" sz="2400" kern="1200" dirty="0" err="1"/>
            <a:t>toimii</a:t>
          </a:r>
          <a:r>
            <a:rPr lang="en-US" sz="2400" kern="1200" dirty="0"/>
            <a:t> </a:t>
          </a:r>
          <a:r>
            <a:rPr lang="en-US" sz="2400" kern="1200" dirty="0" err="1"/>
            <a:t>ihmiselle</a:t>
          </a:r>
          <a:r>
            <a:rPr lang="en-US" sz="2400" kern="1200" dirty="0"/>
            <a:t> </a:t>
          </a:r>
          <a:r>
            <a:rPr lang="en-US" sz="2400" kern="1200" dirty="0" err="1"/>
            <a:t>mielialan</a:t>
          </a:r>
          <a:r>
            <a:rPr lang="en-US" sz="2400" kern="1200" dirty="0"/>
            <a:t> </a:t>
          </a:r>
          <a:r>
            <a:rPr lang="en-US" sz="2400" kern="1200" dirty="0" err="1"/>
            <a:t>hallinnan</a:t>
          </a:r>
          <a:r>
            <a:rPr lang="en-US" sz="2400" kern="1200" dirty="0"/>
            <a:t> </a:t>
          </a:r>
          <a:r>
            <a:rPr lang="en-US" sz="2400" kern="1200" dirty="0" err="1"/>
            <a:t>välineenä</a:t>
          </a:r>
          <a:endParaRPr lang="en-US" sz="2400" kern="1200" dirty="0"/>
        </a:p>
      </dsp:txBody>
      <dsp:txXfrm>
        <a:off x="39789" y="1695035"/>
        <a:ext cx="9936003" cy="735495"/>
      </dsp:txXfrm>
    </dsp:sp>
    <dsp:sp modelId="{2F0CA20A-0BE9-41CF-923B-609A7424AF41}">
      <dsp:nvSpPr>
        <dsp:cNvPr id="0" name=""/>
        <dsp:cNvSpPr/>
      </dsp:nvSpPr>
      <dsp:spPr>
        <a:xfrm>
          <a:off x="0" y="2482680"/>
          <a:ext cx="10015581" cy="815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Aktivaatiomallin</a:t>
          </a:r>
          <a:r>
            <a:rPr lang="en-US" sz="2400" kern="1200" dirty="0"/>
            <a:t> </a:t>
          </a:r>
          <a:r>
            <a:rPr lang="en-US" sz="2400" kern="1200" dirty="0" err="1"/>
            <a:t>mukaan</a:t>
          </a:r>
          <a:r>
            <a:rPr lang="en-US" sz="2400" kern="1200" dirty="0"/>
            <a:t> media </a:t>
          </a:r>
          <a:r>
            <a:rPr lang="en-US" sz="2400" kern="1200" dirty="0" err="1"/>
            <a:t>toimii</a:t>
          </a:r>
          <a:r>
            <a:rPr lang="en-US" sz="2400" kern="1200" dirty="0"/>
            <a:t> </a:t>
          </a:r>
          <a:r>
            <a:rPr lang="en-US" sz="2400" kern="1200" dirty="0" err="1"/>
            <a:t>virittäjänä</a:t>
          </a:r>
          <a:endParaRPr lang="en-US" sz="2400" kern="1200" dirty="0"/>
        </a:p>
      </dsp:txBody>
      <dsp:txXfrm>
        <a:off x="39789" y="2522469"/>
        <a:ext cx="9936003" cy="735495"/>
      </dsp:txXfrm>
    </dsp:sp>
    <dsp:sp modelId="{916F7D15-F974-4D21-9ED6-BF251212C258}">
      <dsp:nvSpPr>
        <dsp:cNvPr id="0" name=""/>
        <dsp:cNvSpPr/>
      </dsp:nvSpPr>
      <dsp:spPr>
        <a:xfrm>
          <a:off x="0" y="3310114"/>
          <a:ext cx="10015581" cy="815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Rituaalisen mediankäytön syynä esim. tapa ja ajankulu</a:t>
          </a:r>
          <a:endParaRPr lang="en-US" sz="2400" kern="1200" dirty="0"/>
        </a:p>
      </dsp:txBody>
      <dsp:txXfrm>
        <a:off x="39789" y="3349903"/>
        <a:ext cx="9936003" cy="735495"/>
      </dsp:txXfrm>
    </dsp:sp>
    <dsp:sp modelId="{A1238127-57FD-438D-AF21-3D2BA842C882}">
      <dsp:nvSpPr>
        <dsp:cNvPr id="0" name=""/>
        <dsp:cNvSpPr/>
      </dsp:nvSpPr>
      <dsp:spPr>
        <a:xfrm>
          <a:off x="0" y="4137549"/>
          <a:ext cx="10015581" cy="8150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Välineellinen mediankäyttö pyritään päämäärään esim. tiedon selvittäminen</a:t>
          </a:r>
          <a:endParaRPr lang="en-US" sz="2400" kern="1200" dirty="0"/>
        </a:p>
      </dsp:txBody>
      <dsp:txXfrm>
        <a:off x="39789" y="4177338"/>
        <a:ext cx="9936003" cy="735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FEA3D-1195-4066-A5C2-8D0329854C32}">
      <dsp:nvSpPr>
        <dsp:cNvPr id="0" name=""/>
        <dsp:cNvSpPr/>
      </dsp:nvSpPr>
      <dsp:spPr>
        <a:xfrm>
          <a:off x="0" y="370"/>
          <a:ext cx="9076329" cy="11425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On olemassa jonkin verran näyttöä siitä, että persoonallisuus selittää myös syitä miksi ihminen käyttää mediaa</a:t>
          </a:r>
          <a:endParaRPr lang="en-US" sz="2400" kern="1200" dirty="0"/>
        </a:p>
      </dsp:txBody>
      <dsp:txXfrm>
        <a:off x="55776" y="56146"/>
        <a:ext cx="8964777" cy="1031026"/>
      </dsp:txXfrm>
    </dsp:sp>
    <dsp:sp modelId="{98E22D28-307D-4D6F-957B-B534F80B59CC}">
      <dsp:nvSpPr>
        <dsp:cNvPr id="0" name=""/>
        <dsp:cNvSpPr/>
      </dsp:nvSpPr>
      <dsp:spPr>
        <a:xfrm>
          <a:off x="0" y="1157011"/>
          <a:ext cx="9076329" cy="11425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t>Median käytössä on huomattu </a:t>
          </a:r>
          <a:r>
            <a:rPr lang="fi-FI" sz="2400" b="1" kern="1200" dirty="0"/>
            <a:t>kehävaikutus</a:t>
          </a:r>
          <a:br>
            <a:rPr lang="fi-FI" sz="2400" kern="1200" dirty="0"/>
          </a:br>
          <a:r>
            <a:rPr lang="fi-FI" sz="2400" kern="1200" dirty="0">
              <a:sym typeface="Wingdings" panose="05000000000000000000" pitchFamily="2" charset="2"/>
            </a:rPr>
            <a:t></a:t>
          </a:r>
          <a:r>
            <a:rPr lang="fi-FI" sz="2400" kern="1200" dirty="0"/>
            <a:t>ihminen valitsee sisältöä omien persoonallisuuspiirteiden ja tarpeiden mukaan</a:t>
          </a:r>
          <a:endParaRPr lang="en-US" sz="2400" kern="1200" dirty="0"/>
        </a:p>
      </dsp:txBody>
      <dsp:txXfrm>
        <a:off x="55776" y="1212787"/>
        <a:ext cx="8964777" cy="1031026"/>
      </dsp:txXfrm>
    </dsp:sp>
    <dsp:sp modelId="{9B9FE292-2A8C-4B8E-A04B-C5E77252AF05}">
      <dsp:nvSpPr>
        <dsp:cNvPr id="0" name=""/>
        <dsp:cNvSpPr/>
      </dsp:nvSpPr>
      <dsp:spPr>
        <a:xfrm>
          <a:off x="0" y="2313651"/>
          <a:ext cx="9076329" cy="11425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err="1"/>
            <a:t>Eysencin</a:t>
          </a:r>
          <a:r>
            <a:rPr lang="fi-FI" sz="2400" kern="1200" dirty="0"/>
            <a:t> kolmen piirteen mallin mukaan media vahvistaa kehämaisesti ihmisten persoonallisuuspiirteitä</a:t>
          </a:r>
          <a:endParaRPr lang="en-US" sz="2400" kern="1200" dirty="0"/>
        </a:p>
      </dsp:txBody>
      <dsp:txXfrm>
        <a:off x="55776" y="2369427"/>
        <a:ext cx="8964777" cy="1031026"/>
      </dsp:txXfrm>
    </dsp:sp>
    <dsp:sp modelId="{4B892CD8-1A51-4763-B020-1F04C7CBF42E}">
      <dsp:nvSpPr>
        <dsp:cNvPr id="0" name=""/>
        <dsp:cNvSpPr/>
      </dsp:nvSpPr>
      <dsp:spPr>
        <a:xfrm>
          <a:off x="0" y="3470292"/>
          <a:ext cx="9076329" cy="11425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t>Elämyshakemusmalli</a:t>
          </a:r>
          <a:r>
            <a:rPr lang="en-US" sz="2400" b="1" kern="1200" dirty="0"/>
            <a:t> </a:t>
          </a:r>
          <a:r>
            <a:rPr lang="en-US" sz="2400" b="0" kern="1200" dirty="0"/>
            <a:t>– </a:t>
          </a:r>
          <a:r>
            <a:rPr lang="fi-FI" sz="2400" b="0" kern="1200" noProof="0" dirty="0"/>
            <a:t>erottelee</a:t>
          </a:r>
          <a:r>
            <a:rPr lang="en-US" sz="2400" b="0" kern="1200" dirty="0"/>
            <a:t> </a:t>
          </a:r>
          <a:r>
            <a:rPr lang="en-US" sz="2400" b="0" kern="1200" dirty="0" err="1"/>
            <a:t>ihmiset</a:t>
          </a:r>
          <a:r>
            <a:rPr lang="en-US" sz="2400" b="0" kern="1200" dirty="0"/>
            <a:t> </a:t>
          </a:r>
          <a:r>
            <a:rPr lang="en-US" sz="2400" b="0" kern="1200" dirty="0" err="1"/>
            <a:t>toisistaan</a:t>
          </a:r>
          <a:r>
            <a:rPr lang="en-US" sz="2400" b="0" kern="1200" dirty="0"/>
            <a:t> </a:t>
          </a:r>
          <a:r>
            <a:rPr lang="en-US" sz="2400" b="0" kern="1200" dirty="0" err="1"/>
            <a:t>sen</a:t>
          </a:r>
          <a:r>
            <a:rPr lang="en-US" sz="2400" b="0" kern="1200" dirty="0"/>
            <a:t> </a:t>
          </a:r>
          <a:r>
            <a:rPr lang="en-US" sz="2400" b="0" kern="1200" dirty="0" err="1"/>
            <a:t>mukaan</a:t>
          </a:r>
          <a:r>
            <a:rPr lang="en-US" sz="2400" b="0" kern="1200" dirty="0"/>
            <a:t> </a:t>
          </a:r>
          <a:r>
            <a:rPr lang="en-US" sz="2400" b="0" kern="1200" dirty="0" err="1"/>
            <a:t>millainen</a:t>
          </a:r>
          <a:r>
            <a:rPr lang="en-US" sz="2400" b="0" kern="1200" dirty="0"/>
            <a:t> </a:t>
          </a:r>
          <a:r>
            <a:rPr lang="en-US" sz="2400" b="0" kern="1200" dirty="0" err="1"/>
            <a:t>vireystila</a:t>
          </a:r>
          <a:r>
            <a:rPr lang="en-US" sz="2400" b="0" kern="1200" dirty="0"/>
            <a:t> </a:t>
          </a:r>
          <a:r>
            <a:rPr lang="en-US" sz="2400" b="0" kern="1200" dirty="0" err="1"/>
            <a:t>itselleen</a:t>
          </a:r>
          <a:r>
            <a:rPr lang="en-US" sz="2400" b="0" kern="1200" dirty="0"/>
            <a:t> </a:t>
          </a:r>
          <a:r>
            <a:rPr lang="en-US" sz="2400" b="0" kern="1200" dirty="0" err="1"/>
            <a:t>sopii</a:t>
          </a:r>
          <a:endParaRPr lang="en-US" sz="2400" b="0" kern="1200" dirty="0"/>
        </a:p>
      </dsp:txBody>
      <dsp:txXfrm>
        <a:off x="55776" y="3526068"/>
        <a:ext cx="8964777" cy="1031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000BB-9B0E-4F9E-B843-4ED752C6A6E9}">
      <dsp:nvSpPr>
        <dsp:cNvPr id="0" name=""/>
        <dsp:cNvSpPr/>
      </dsp:nvSpPr>
      <dsp:spPr>
        <a:xfrm>
          <a:off x="148832" y="130692"/>
          <a:ext cx="3040293" cy="1824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kern="1200" dirty="0"/>
            <a:t>Median vaikutus etenkin lapsiin ja nuoriin on suuri</a:t>
          </a:r>
          <a:endParaRPr lang="en-US" sz="2800" kern="1200" dirty="0"/>
        </a:p>
      </dsp:txBody>
      <dsp:txXfrm>
        <a:off x="148832" y="130692"/>
        <a:ext cx="3040293" cy="1824176"/>
      </dsp:txXfrm>
    </dsp:sp>
    <dsp:sp modelId="{0189D249-438C-4254-B206-C2264E46F481}">
      <dsp:nvSpPr>
        <dsp:cNvPr id="0" name=""/>
        <dsp:cNvSpPr/>
      </dsp:nvSpPr>
      <dsp:spPr>
        <a:xfrm>
          <a:off x="3493155" y="51130"/>
          <a:ext cx="3040293" cy="19832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Median vaikutukset silti yksilöllisiä ja vaikuttaa eritavoilla riippuen siitä mikä kehitysvaihtoehto on meneillään</a:t>
          </a:r>
          <a:endParaRPr lang="en-US" sz="2400" kern="1200" dirty="0"/>
        </a:p>
      </dsp:txBody>
      <dsp:txXfrm>
        <a:off x="3493155" y="51130"/>
        <a:ext cx="3040293" cy="1983298"/>
      </dsp:txXfrm>
    </dsp:sp>
    <dsp:sp modelId="{F504F414-5278-47FF-B424-5469FBE5AA44}">
      <dsp:nvSpPr>
        <dsp:cNvPr id="0" name=""/>
        <dsp:cNvSpPr/>
      </dsp:nvSpPr>
      <dsp:spPr>
        <a:xfrm>
          <a:off x="6837478" y="2735"/>
          <a:ext cx="3040293" cy="2080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Vielä ei ole tarkkaa tietoa siitä, miten median käyttö vauvaiästä asti vaikuttaa lapsen tulevaan kehitykseen. Viitteitä on kuitenkin esimerkiksi heikommasta tunnekyky säätelystä, keskittymiskyvystä ja lisääntyvistä puhevaikeuksista</a:t>
          </a:r>
          <a:endParaRPr lang="en-US" sz="1800" kern="1200" dirty="0"/>
        </a:p>
      </dsp:txBody>
      <dsp:txXfrm>
        <a:off x="6837478" y="2735"/>
        <a:ext cx="3040293" cy="2080089"/>
      </dsp:txXfrm>
    </dsp:sp>
    <dsp:sp modelId="{2CFB76B0-3DC0-4D63-9F92-F88702A996AF}">
      <dsp:nvSpPr>
        <dsp:cNvPr id="0" name=""/>
        <dsp:cNvSpPr/>
      </dsp:nvSpPr>
      <dsp:spPr>
        <a:xfrm>
          <a:off x="1820993" y="2386854"/>
          <a:ext cx="3040293" cy="2223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Pelaamisella on todettu olevan positiivisia vaikutuksia motoriikkaan ja englannin kielen taitoon. Näistä huolimatta ollaan silti huolissaan peliriippuvuudesta ja sen tuomista haittavaikutuksista</a:t>
          </a:r>
          <a:endParaRPr lang="en-US" sz="1800" kern="1200" dirty="0"/>
        </a:p>
      </dsp:txBody>
      <dsp:txXfrm>
        <a:off x="1820993" y="2386854"/>
        <a:ext cx="3040293" cy="2223652"/>
      </dsp:txXfrm>
    </dsp:sp>
    <dsp:sp modelId="{6BA18FA5-135F-4313-94F6-0093FF315A82}">
      <dsp:nvSpPr>
        <dsp:cNvPr id="0" name=""/>
        <dsp:cNvSpPr/>
      </dsp:nvSpPr>
      <dsp:spPr>
        <a:xfrm>
          <a:off x="5165316" y="2464099"/>
          <a:ext cx="3040293" cy="2069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Digitaalisuus on eniten haitaksi silloin jos nuorella on heikot median mediataidot ja identiteetti vielä enemmän hukassa</a:t>
          </a:r>
          <a:endParaRPr lang="en-US" sz="2400" kern="1200" dirty="0"/>
        </a:p>
      </dsp:txBody>
      <dsp:txXfrm>
        <a:off x="5165316" y="2464099"/>
        <a:ext cx="3040293" cy="2069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5FA8-9259-4F3C-BD08-15DF7A219B5D}">
      <dsp:nvSpPr>
        <dsp:cNvPr id="0" name=""/>
        <dsp:cNvSpPr/>
      </dsp:nvSpPr>
      <dsp:spPr>
        <a:xfrm>
          <a:off x="0" y="240340"/>
          <a:ext cx="6024561"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Mediataju ja mediataidot kehittyvät lapsen iän myötä, mutta silti samanikäisten välillä voi olla suuriakin eroja </a:t>
          </a:r>
          <a:endParaRPr lang="en-US" sz="2600" kern="1200"/>
        </a:p>
      </dsp:txBody>
      <dsp:txXfrm>
        <a:off x="69794" y="310134"/>
        <a:ext cx="5884973" cy="1290152"/>
      </dsp:txXfrm>
    </dsp:sp>
    <dsp:sp modelId="{99EC9C46-AFBE-411B-82FC-82E1FB417A06}">
      <dsp:nvSpPr>
        <dsp:cNvPr id="0" name=""/>
        <dsp:cNvSpPr/>
      </dsp:nvSpPr>
      <dsp:spPr>
        <a:xfrm>
          <a:off x="0" y="1744961"/>
          <a:ext cx="6024561" cy="1429740"/>
        </a:xfrm>
        <a:prstGeom prst="roundRect">
          <a:avLst/>
        </a:prstGeom>
        <a:solidFill>
          <a:schemeClr val="accent2">
            <a:hueOff val="-746939"/>
            <a:satOff val="-26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Mediakasvatuksella koitetaan valistaa nuoria olemaan tarpeeksi kriittisiä, tietoisia ja aktiivisia median käyttäjiä</a:t>
          </a:r>
          <a:endParaRPr lang="en-US" sz="2600" kern="1200"/>
        </a:p>
      </dsp:txBody>
      <dsp:txXfrm>
        <a:off x="69794" y="1814755"/>
        <a:ext cx="5884973" cy="1290152"/>
      </dsp:txXfrm>
    </dsp:sp>
    <dsp:sp modelId="{8768A448-1AEA-4CE8-B402-35580AB31E63}">
      <dsp:nvSpPr>
        <dsp:cNvPr id="0" name=""/>
        <dsp:cNvSpPr/>
      </dsp:nvSpPr>
      <dsp:spPr>
        <a:xfrm>
          <a:off x="0" y="3249581"/>
          <a:ext cx="6024561" cy="1429740"/>
        </a:xfrm>
        <a:prstGeom prst="roundRect">
          <a:avLst/>
        </a:prstGeom>
        <a:solidFill>
          <a:schemeClr val="accent2">
            <a:hueOff val="-1493879"/>
            <a:satOff val="-51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Lapsia yritetään suojella esimerkiksi ikärajojen avulla</a:t>
          </a:r>
          <a:endParaRPr lang="en-US" sz="2600" kern="1200"/>
        </a:p>
      </dsp:txBody>
      <dsp:txXfrm>
        <a:off x="69794" y="3319375"/>
        <a:ext cx="5884973" cy="1290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252B8-57BC-4343-87AF-0036C015448F}">
      <dsp:nvSpPr>
        <dsp:cNvPr id="0" name=""/>
        <dsp:cNvSpPr/>
      </dsp:nvSpPr>
      <dsp:spPr>
        <a:xfrm>
          <a:off x="4900660" y="3621932"/>
          <a:ext cx="2649424" cy="17162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28600" lvl="1" indent="-228600" algn="l" defTabSz="1022350">
            <a:lnSpc>
              <a:spcPct val="90000"/>
            </a:lnSpc>
            <a:spcBef>
              <a:spcPct val="0"/>
            </a:spcBef>
            <a:spcAft>
              <a:spcPct val="15000"/>
            </a:spcAft>
            <a:buChar char="•"/>
          </a:pPr>
          <a:r>
            <a:rPr lang="fi-FI" sz="2300" kern="1200" dirty="0"/>
            <a:t>Millainen haluaisin olla</a:t>
          </a:r>
        </a:p>
      </dsp:txBody>
      <dsp:txXfrm>
        <a:off x="5733187" y="4088689"/>
        <a:ext cx="1779197" cy="1211769"/>
      </dsp:txXfrm>
    </dsp:sp>
    <dsp:sp modelId="{E4365F89-360F-4DAB-9D7D-727802C43884}">
      <dsp:nvSpPr>
        <dsp:cNvPr id="0" name=""/>
        <dsp:cNvSpPr/>
      </dsp:nvSpPr>
      <dsp:spPr>
        <a:xfrm>
          <a:off x="577915" y="3404512"/>
          <a:ext cx="2649424" cy="19273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i-FI" sz="2000" kern="1200" dirty="0"/>
            <a:t>Nuori antaa itsestään julkisuuteen tietyn rajatun kuvan</a:t>
          </a:r>
        </a:p>
      </dsp:txBody>
      <dsp:txXfrm>
        <a:off x="620252" y="3928684"/>
        <a:ext cx="1769923" cy="1360830"/>
      </dsp:txXfrm>
    </dsp:sp>
    <dsp:sp modelId="{90B095CE-875A-4172-AB0F-7062F638B7D8}">
      <dsp:nvSpPr>
        <dsp:cNvPr id="0" name=""/>
        <dsp:cNvSpPr/>
      </dsp:nvSpPr>
      <dsp:spPr>
        <a:xfrm>
          <a:off x="4900660" y="-25048"/>
          <a:ext cx="2649424" cy="17162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i-FI" sz="2400" kern="1200" dirty="0"/>
            <a:t>Oma tapa nähdä ja tarkastella itseään</a:t>
          </a:r>
        </a:p>
      </dsp:txBody>
      <dsp:txXfrm>
        <a:off x="5733187" y="12652"/>
        <a:ext cx="1779197" cy="1211769"/>
      </dsp:txXfrm>
    </dsp:sp>
    <dsp:sp modelId="{CC994480-D46F-48F3-B4E2-9126667DD0A1}">
      <dsp:nvSpPr>
        <dsp:cNvPr id="0" name=""/>
        <dsp:cNvSpPr/>
      </dsp:nvSpPr>
      <dsp:spPr>
        <a:xfrm>
          <a:off x="577915" y="-25048"/>
          <a:ext cx="2649424" cy="17162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i-FI" sz="2400" kern="1200" dirty="0"/>
            <a:t>Millainen kuuluisi muiden mielestä olla</a:t>
          </a:r>
        </a:p>
      </dsp:txBody>
      <dsp:txXfrm>
        <a:off x="615615" y="12652"/>
        <a:ext cx="1779197" cy="1211769"/>
      </dsp:txXfrm>
    </dsp:sp>
    <dsp:sp modelId="{E518A568-00B0-404E-9667-DE1F193EBC7F}">
      <dsp:nvSpPr>
        <dsp:cNvPr id="0" name=""/>
        <dsp:cNvSpPr/>
      </dsp:nvSpPr>
      <dsp:spPr>
        <a:xfrm>
          <a:off x="1741743" y="332434"/>
          <a:ext cx="2322268" cy="23222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22325">
            <a:lnSpc>
              <a:spcPct val="90000"/>
            </a:lnSpc>
            <a:spcBef>
              <a:spcPct val="0"/>
            </a:spcBef>
            <a:spcAft>
              <a:spcPct val="35000"/>
            </a:spcAft>
            <a:buNone/>
          </a:pPr>
          <a:r>
            <a:rPr lang="fi-FI" sz="1850" kern="1200" dirty="0"/>
            <a:t>Normatiivinen minä</a:t>
          </a:r>
        </a:p>
      </dsp:txBody>
      <dsp:txXfrm>
        <a:off x="2421920" y="1012611"/>
        <a:ext cx="1642091" cy="1642091"/>
      </dsp:txXfrm>
    </dsp:sp>
    <dsp:sp modelId="{68717EB0-2AC6-490E-8447-E1DD99C769A2}">
      <dsp:nvSpPr>
        <dsp:cNvPr id="0" name=""/>
        <dsp:cNvSpPr/>
      </dsp:nvSpPr>
      <dsp:spPr>
        <a:xfrm rot="5400000">
          <a:off x="4117632" y="333432"/>
          <a:ext cx="2322268" cy="23222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i-FI" sz="2100" kern="1200" dirty="0"/>
            <a:t>Oma todellinen minäkäsitys</a:t>
          </a:r>
        </a:p>
      </dsp:txBody>
      <dsp:txXfrm rot="-5400000">
        <a:off x="4117632" y="1013609"/>
        <a:ext cx="1642091" cy="1642091"/>
      </dsp:txXfrm>
    </dsp:sp>
    <dsp:sp modelId="{812334E7-FE21-4AA8-85D1-75F4FD86FEDC}">
      <dsp:nvSpPr>
        <dsp:cNvPr id="0" name=""/>
        <dsp:cNvSpPr/>
      </dsp:nvSpPr>
      <dsp:spPr>
        <a:xfrm rot="10800000">
          <a:off x="4117632" y="2762965"/>
          <a:ext cx="2322268" cy="23222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i-FI" sz="2100" kern="1200" dirty="0"/>
            <a:t>ihanneminä</a:t>
          </a:r>
        </a:p>
      </dsp:txBody>
      <dsp:txXfrm rot="10800000">
        <a:off x="4117632" y="2762965"/>
        <a:ext cx="1642091" cy="1642091"/>
      </dsp:txXfrm>
    </dsp:sp>
    <dsp:sp modelId="{851318AA-E13E-45CE-873C-CAC16522D2B2}">
      <dsp:nvSpPr>
        <dsp:cNvPr id="0" name=""/>
        <dsp:cNvSpPr/>
      </dsp:nvSpPr>
      <dsp:spPr>
        <a:xfrm rot="16200000">
          <a:off x="1688099" y="2762965"/>
          <a:ext cx="2322268" cy="23222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i-FI" sz="2100" kern="1200" dirty="0"/>
            <a:t>”someminä”</a:t>
          </a:r>
        </a:p>
      </dsp:txBody>
      <dsp:txXfrm rot="5400000">
        <a:off x="2368276" y="2762965"/>
        <a:ext cx="1642091" cy="1642091"/>
      </dsp:txXfrm>
    </dsp:sp>
    <dsp:sp modelId="{F0BE88D2-87FA-4874-894F-8FD9AB869FC9}">
      <dsp:nvSpPr>
        <dsp:cNvPr id="0" name=""/>
        <dsp:cNvSpPr/>
      </dsp:nvSpPr>
      <dsp:spPr>
        <a:xfrm>
          <a:off x="7972743" y="3795267"/>
          <a:ext cx="310512" cy="4631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F8F4C-1E07-4782-A569-7517BFA7DFA6}">
      <dsp:nvSpPr>
        <dsp:cNvPr id="0" name=""/>
        <dsp:cNvSpPr/>
      </dsp:nvSpPr>
      <dsp:spPr>
        <a:xfrm rot="10800000" flipH="1" flipV="1">
          <a:off x="8098317" y="4416938"/>
          <a:ext cx="59365" cy="57745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02B19-408F-42F5-B9A2-8D64C67179CF}">
      <dsp:nvSpPr>
        <dsp:cNvPr id="0" name=""/>
        <dsp:cNvSpPr/>
      </dsp:nvSpPr>
      <dsp:spPr>
        <a:xfrm>
          <a:off x="1154" y="132960"/>
          <a:ext cx="4052779" cy="2573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50F0A-F242-4C4E-BF94-BBE1559E9F95}">
      <dsp:nvSpPr>
        <dsp:cNvPr id="0" name=""/>
        <dsp:cNvSpPr/>
      </dsp:nvSpPr>
      <dsp:spPr>
        <a:xfrm>
          <a:off x="451463" y="560754"/>
          <a:ext cx="4052779" cy="25735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i-FI" sz="2600" b="1" kern="1200"/>
            <a:t>Identiteetti</a:t>
          </a:r>
          <a:r>
            <a:rPr lang="fi-FI" sz="2600" kern="1200"/>
            <a:t>: kuka ja millainen olet mielestäsi, kokonaiskäsitys minästä, yksilöllisyydestä, itsetunnosta, arvoista ja sosiaalisista yhteyksistä</a:t>
          </a:r>
          <a:endParaRPr lang="en-US" sz="2600" kern="1200"/>
        </a:p>
      </dsp:txBody>
      <dsp:txXfrm>
        <a:off x="526839" y="636130"/>
        <a:ext cx="3902027" cy="2422762"/>
      </dsp:txXfrm>
    </dsp:sp>
    <dsp:sp modelId="{BE259A8B-5618-4357-B33B-6846A9956413}">
      <dsp:nvSpPr>
        <dsp:cNvPr id="0" name=""/>
        <dsp:cNvSpPr/>
      </dsp:nvSpPr>
      <dsp:spPr>
        <a:xfrm>
          <a:off x="4954551" y="132960"/>
          <a:ext cx="4052779" cy="2573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E9315-5173-491C-8157-A0EC3DAD9145}">
      <dsp:nvSpPr>
        <dsp:cNvPr id="0" name=""/>
        <dsp:cNvSpPr/>
      </dsp:nvSpPr>
      <dsp:spPr>
        <a:xfrm>
          <a:off x="5404860" y="560754"/>
          <a:ext cx="4052779" cy="25735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i-FI" sz="2600" kern="1200"/>
            <a:t>Nuoruus on identiteetin muodostumisen aikaa</a:t>
          </a:r>
          <a:endParaRPr lang="en-US" sz="2600" kern="1200"/>
        </a:p>
      </dsp:txBody>
      <dsp:txXfrm>
        <a:off x="5480236" y="636130"/>
        <a:ext cx="3902027" cy="2422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9C81A-E980-41EB-9759-D685DFC565AE}" type="datetimeFigureOut">
              <a:rPr lang="fi-FI" smtClean="0"/>
              <a:t>3.9.2021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BA3A1-B891-471D-9FC1-CAF09FD0AD39}" type="slidenum">
              <a:rPr lang="fi-FI" smtClean="0"/>
              <a:t>‹#›</a:t>
            </a:fld>
            <a:endParaRPr lang="fi-FI"/>
          </a:p>
        </p:txBody>
      </p:sp>
    </p:spTree>
    <p:extLst>
      <p:ext uri="{BB962C8B-B14F-4D97-AF65-F5344CB8AC3E}">
        <p14:creationId xmlns:p14="http://schemas.microsoft.com/office/powerpoint/2010/main" val="291398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Eyseneck</a:t>
            </a:r>
            <a:r>
              <a:rPr lang="fi-FI" dirty="0"/>
              <a:t>:  Jo valmiiksi ulospäinsuuntautuneet (samalla myös elämyshakuiset) kyllästävät ja turruttavat itsensä elämyksellisellä medialla, tunne-elämältään ahdistuneet lisäävät olotilaansa ahdistavalla mediasisällöllä ja aggressiiviset hakeutuvat väkivaltaohjelmien pariin, koska hyväksyvät väkivaltaisen käyttäytymisen.</a:t>
            </a:r>
          </a:p>
          <a:p>
            <a:endParaRPr lang="fi-FI" dirty="0"/>
          </a:p>
          <a:p>
            <a:r>
              <a:rPr lang="fi-FI" dirty="0"/>
              <a:t>Elämyshakemusmalli: a. Jos ihmiselle sopiva vireystila on matala, hän etsii rauhan, sopusoinnun ja tunteiden tasoittamista ja välttää liian jännityksen ja rankan elämyksen kokemista myös median kautta. Jos ihmiselle sopiva vireystila on melko korkea tai keskitasoinen, median sijaiskokemuksiin eläytyminen voi riittää. Jos ihmiselle sopiva vireystila on korkealla, hän etsii jännittäviä elämänkokemuksia todennäköisesti ennemmin oikeasta elämästä eikä median kautta.</a:t>
            </a:r>
          </a:p>
        </p:txBody>
      </p:sp>
      <p:sp>
        <p:nvSpPr>
          <p:cNvPr id="4" name="Dian numeron paikkamerkki 3"/>
          <p:cNvSpPr>
            <a:spLocks noGrp="1"/>
          </p:cNvSpPr>
          <p:nvPr>
            <p:ph type="sldNum" sz="quarter" idx="5"/>
          </p:nvPr>
        </p:nvSpPr>
        <p:spPr/>
        <p:txBody>
          <a:bodyPr/>
          <a:lstStyle/>
          <a:p>
            <a:fld id="{AC7BA3A1-B891-471D-9FC1-CAF09FD0AD39}" type="slidenum">
              <a:rPr lang="fi-FI" smtClean="0"/>
              <a:t>6</a:t>
            </a:fld>
            <a:endParaRPr lang="fi-FI"/>
          </a:p>
        </p:txBody>
      </p:sp>
    </p:spTree>
    <p:extLst>
      <p:ext uri="{BB962C8B-B14F-4D97-AF65-F5344CB8AC3E}">
        <p14:creationId xmlns:p14="http://schemas.microsoft.com/office/powerpoint/2010/main" val="115734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i="0" dirty="0">
                <a:solidFill>
                  <a:srgbClr val="333333"/>
                </a:solidFill>
                <a:effectLst/>
                <a:latin typeface="Noto Serif" panose="02020502060505020204" pitchFamily="18"/>
              </a:rPr>
              <a:t>Mediataju</a:t>
            </a:r>
            <a:r>
              <a:rPr lang="fi-FI" b="0" i="0" dirty="0">
                <a:solidFill>
                  <a:srgbClr val="333333"/>
                </a:solidFill>
                <a:effectLst/>
                <a:latin typeface="Noto Serif" panose="02020502060505020204" pitchFamily="18"/>
              </a:rPr>
              <a:t> eli ymmärrys median toimintaperiaatteista ja mediasisällöistä</a:t>
            </a:r>
          </a:p>
          <a:p>
            <a:endParaRPr lang="fi-FI" b="0" i="0" dirty="0">
              <a:solidFill>
                <a:srgbClr val="333333"/>
              </a:solidFill>
              <a:effectLst/>
              <a:latin typeface="Noto Serif" panose="02020502060505020204" pitchFamily="18"/>
            </a:endParaRPr>
          </a:p>
          <a:p>
            <a:r>
              <a:rPr lang="fi-FI" dirty="0"/>
              <a:t>Lapsi voi olla kognitiivisesti hyvin taitava median käyttäjä osatessaan lukea jo 5-vuotiaana, mutta samalla hänen tunteiden hallinnan ja sosiaalisten taitojen kehitys saattavat tulla kognitiivisen kehityksen jäljessä. Toisella lapsella taas nämä taidot voivat olla päinvastaiset.</a:t>
            </a:r>
          </a:p>
          <a:p>
            <a:endParaRPr lang="fi-FI" dirty="0"/>
          </a:p>
        </p:txBody>
      </p:sp>
      <p:sp>
        <p:nvSpPr>
          <p:cNvPr id="4" name="Dian numeron paikkamerkki 3"/>
          <p:cNvSpPr>
            <a:spLocks noGrp="1"/>
          </p:cNvSpPr>
          <p:nvPr>
            <p:ph type="sldNum" sz="quarter" idx="5"/>
          </p:nvPr>
        </p:nvSpPr>
        <p:spPr/>
        <p:txBody>
          <a:bodyPr/>
          <a:lstStyle/>
          <a:p>
            <a:fld id="{AC7BA3A1-B891-471D-9FC1-CAF09FD0AD39}" type="slidenum">
              <a:rPr lang="fi-FI" smtClean="0"/>
              <a:t>10</a:t>
            </a:fld>
            <a:endParaRPr lang="fi-FI"/>
          </a:p>
        </p:txBody>
      </p:sp>
    </p:spTree>
    <p:extLst>
      <p:ext uri="{BB962C8B-B14F-4D97-AF65-F5344CB8AC3E}">
        <p14:creationId xmlns:p14="http://schemas.microsoft.com/office/powerpoint/2010/main" val="81045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Sosiaalisessa mediassa toimiessaan nuori antaa itsestään julkisuuteen tietynlaisen rajatun kuvan itsestään. Mitä kauempana omasta todellisesta minäkäsityksestä nuoren normatiivinen, ihanne- ja someminä ovat, sitä epäselvempi on hänen identiteettinsä.</a:t>
            </a:r>
          </a:p>
        </p:txBody>
      </p:sp>
      <p:sp>
        <p:nvSpPr>
          <p:cNvPr id="4" name="Dian numeron paikkamerkki 3"/>
          <p:cNvSpPr>
            <a:spLocks noGrp="1"/>
          </p:cNvSpPr>
          <p:nvPr>
            <p:ph type="sldNum" sz="quarter" idx="5"/>
          </p:nvPr>
        </p:nvSpPr>
        <p:spPr/>
        <p:txBody>
          <a:bodyPr/>
          <a:lstStyle/>
          <a:p>
            <a:fld id="{AC7BA3A1-B891-471D-9FC1-CAF09FD0AD39}" type="slidenum">
              <a:rPr lang="fi-FI" smtClean="0"/>
              <a:t>11</a:t>
            </a:fld>
            <a:endParaRPr lang="fi-FI"/>
          </a:p>
        </p:txBody>
      </p:sp>
    </p:spTree>
    <p:extLst>
      <p:ext uri="{BB962C8B-B14F-4D97-AF65-F5344CB8AC3E}">
        <p14:creationId xmlns:p14="http://schemas.microsoft.com/office/powerpoint/2010/main" val="248871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333333"/>
                </a:solidFill>
                <a:effectLst/>
                <a:latin typeface="Noto Serif" panose="02020502060505020204" pitchFamily="18"/>
              </a:rPr>
              <a:t>Samalla tavalla kuin </a:t>
            </a:r>
            <a:r>
              <a:rPr lang="fi-FI" b="1" i="0" dirty="0">
                <a:solidFill>
                  <a:srgbClr val="EB7100"/>
                </a:solidFill>
                <a:effectLst/>
                <a:latin typeface="Noto Serif" panose="02020502060505020204" pitchFamily="18"/>
              </a:rPr>
              <a:t>motiivit </a:t>
            </a:r>
            <a:r>
              <a:rPr lang="fi-FI" b="0" i="0" dirty="0">
                <a:solidFill>
                  <a:srgbClr val="333333"/>
                </a:solidFill>
                <a:effectLst/>
                <a:latin typeface="Noto Serif" panose="02020502060505020204" pitchFamily="18"/>
              </a:rPr>
              <a:t>vaikuttavat siihen, mitä mediaa mediankäyttäjä hyödyntää, myös identiteetti on kuin filtteri, jonka kautta seulotaan, valikoidaan, tulkitaan ja hallitaan informaatiotulvaa. Kaikesta informaatiosta valitaan se, mikä vahvistaa minäkäsitystä ja itsetuntoa ja sopii omaan </a:t>
            </a:r>
            <a:r>
              <a:rPr lang="fi-FI" b="1" i="0" dirty="0">
                <a:solidFill>
                  <a:srgbClr val="EB7100"/>
                </a:solidFill>
                <a:effectLst/>
                <a:latin typeface="Noto Serif" panose="02020502060505020204" pitchFamily="18"/>
              </a:rPr>
              <a:t>maailmankuvaan</a:t>
            </a:r>
            <a:r>
              <a:rPr lang="fi-FI" b="0" i="0" dirty="0">
                <a:solidFill>
                  <a:srgbClr val="333333"/>
                </a:solidFill>
                <a:effectLst/>
                <a:latin typeface="Noto Serif" panose="02020502060505020204" pitchFamily="18"/>
              </a:rPr>
              <a:t>.</a:t>
            </a:r>
          </a:p>
          <a:p>
            <a:endParaRPr lang="fi-FI" b="0" i="0" dirty="0">
              <a:solidFill>
                <a:srgbClr val="333333"/>
              </a:solidFill>
              <a:effectLst/>
              <a:latin typeface="Noto Serif" panose="02020502060505020204" pitchFamily="18"/>
            </a:endParaRPr>
          </a:p>
          <a:p>
            <a:r>
              <a:rPr lang="fi-FI" b="0" i="0" dirty="0">
                <a:solidFill>
                  <a:srgbClr val="333333"/>
                </a:solidFill>
                <a:effectLst/>
                <a:latin typeface="Noto Serif" panose="02020502060505020204" pitchFamily="18"/>
              </a:rPr>
              <a:t>Media on tuonut mahdollisuuden </a:t>
            </a:r>
            <a:r>
              <a:rPr lang="fi-FI" b="1" i="0" dirty="0">
                <a:solidFill>
                  <a:srgbClr val="333333"/>
                </a:solidFill>
                <a:effectLst/>
                <a:latin typeface="Noto Serif" panose="02020502060505020204" pitchFamily="18"/>
              </a:rPr>
              <a:t>verkkoidentiteettiin</a:t>
            </a:r>
            <a:r>
              <a:rPr lang="fi-FI" b="0" i="0" dirty="0">
                <a:solidFill>
                  <a:srgbClr val="333333"/>
                </a:solidFill>
                <a:effectLst/>
                <a:latin typeface="Noto Serif" panose="02020502060505020204" pitchFamily="18"/>
              </a:rPr>
              <a:t>, joka on kuva, jonka henkilö antaa itsestään ja henkilöllisyydestään erilaisissa verkkoyhteisöissä. Verkkoidentiteetti voi olla erilainen kuin nuoren muissa yhteyksissä itsestään luoma identiteetti.</a:t>
            </a:r>
            <a:endParaRPr lang="fi-FI" dirty="0"/>
          </a:p>
        </p:txBody>
      </p:sp>
      <p:sp>
        <p:nvSpPr>
          <p:cNvPr id="4" name="Dian numeron paikkamerkki 3"/>
          <p:cNvSpPr>
            <a:spLocks noGrp="1"/>
          </p:cNvSpPr>
          <p:nvPr>
            <p:ph type="sldNum" sz="quarter" idx="5"/>
          </p:nvPr>
        </p:nvSpPr>
        <p:spPr/>
        <p:txBody>
          <a:bodyPr/>
          <a:lstStyle/>
          <a:p>
            <a:fld id="{AC7BA3A1-B891-471D-9FC1-CAF09FD0AD39}" type="slidenum">
              <a:rPr lang="fi-FI" smtClean="0"/>
              <a:t>12</a:t>
            </a:fld>
            <a:endParaRPr lang="fi-FI"/>
          </a:p>
        </p:txBody>
      </p:sp>
    </p:spTree>
    <p:extLst>
      <p:ext uri="{BB962C8B-B14F-4D97-AF65-F5344CB8AC3E}">
        <p14:creationId xmlns:p14="http://schemas.microsoft.com/office/powerpoint/2010/main" val="373788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C7BA3A1-B891-471D-9FC1-CAF09FD0AD39}" type="slidenum">
              <a:rPr lang="fi-FI" smtClean="0"/>
              <a:t>13</a:t>
            </a:fld>
            <a:endParaRPr lang="fi-FI"/>
          </a:p>
        </p:txBody>
      </p:sp>
    </p:spTree>
    <p:extLst>
      <p:ext uri="{BB962C8B-B14F-4D97-AF65-F5344CB8AC3E}">
        <p14:creationId xmlns:p14="http://schemas.microsoft.com/office/powerpoint/2010/main" val="100937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35729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6992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00587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6926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96090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5346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8506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6261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2900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1814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9/3/2021</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37286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9/3/2021</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56229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www.youtube.com/watch?v=CSpyZor-By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Camera lens">
            <a:extLst>
              <a:ext uri="{FF2B5EF4-FFF2-40B4-BE49-F238E27FC236}">
                <a16:creationId xmlns:a16="http://schemas.microsoft.com/office/drawing/2014/main" id="{9B7CFBA4-3A58-43B5-9A1D-6F126C8182A4}"/>
              </a:ext>
            </a:extLst>
          </p:cNvPr>
          <p:cNvPicPr>
            <a:picLocks noChangeAspect="1"/>
          </p:cNvPicPr>
          <p:nvPr/>
        </p:nvPicPr>
        <p:blipFill rotWithShape="1">
          <a:blip r:embed="rId2"/>
          <a:srcRect t="5659" b="10071"/>
          <a:stretch/>
        </p:blipFill>
        <p:spPr>
          <a:xfrm>
            <a:off x="20" y="10"/>
            <a:ext cx="12191979" cy="6857989"/>
          </a:xfrm>
          <a:prstGeom prst="rect">
            <a:avLst/>
          </a:prstGeom>
        </p:spPr>
      </p:pic>
      <p:sp useBgFill="1">
        <p:nvSpPr>
          <p:cNvPr id="17" name="Freeform: Shape 10">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79AF170C-D596-46C1-A7C0-BEE7F6B8B99D}"/>
              </a:ext>
            </a:extLst>
          </p:cNvPr>
          <p:cNvSpPr>
            <a:spLocks noGrp="1"/>
          </p:cNvSpPr>
          <p:nvPr>
            <p:ph type="ctrTitle"/>
          </p:nvPr>
        </p:nvSpPr>
        <p:spPr>
          <a:xfrm>
            <a:off x="7569389" y="1891412"/>
            <a:ext cx="3149221" cy="2149459"/>
          </a:xfrm>
        </p:spPr>
        <p:txBody>
          <a:bodyPr>
            <a:normAutofit/>
          </a:bodyPr>
          <a:lstStyle/>
          <a:p>
            <a:pPr algn="ctr"/>
            <a:r>
              <a:rPr lang="fi-FI" sz="4000"/>
              <a:t>Media </a:t>
            </a:r>
          </a:p>
        </p:txBody>
      </p:sp>
      <p:sp>
        <p:nvSpPr>
          <p:cNvPr id="3" name="Alaotsikko 2">
            <a:extLst>
              <a:ext uri="{FF2B5EF4-FFF2-40B4-BE49-F238E27FC236}">
                <a16:creationId xmlns:a16="http://schemas.microsoft.com/office/drawing/2014/main" id="{56C1014A-30CA-483A-B899-92A3F3CC100F}"/>
              </a:ext>
            </a:extLst>
          </p:cNvPr>
          <p:cNvSpPr>
            <a:spLocks noGrp="1"/>
          </p:cNvSpPr>
          <p:nvPr>
            <p:ph type="subTitle" idx="1"/>
          </p:nvPr>
        </p:nvSpPr>
        <p:spPr>
          <a:xfrm>
            <a:off x="7772398" y="4313467"/>
            <a:ext cx="2765446" cy="1241171"/>
          </a:xfrm>
        </p:spPr>
        <p:txBody>
          <a:bodyPr>
            <a:normAutofit/>
          </a:bodyPr>
          <a:lstStyle/>
          <a:p>
            <a:pPr algn="ctr"/>
            <a:r>
              <a:rPr lang="fi-FI"/>
              <a:t>Emma, Emmi, Silja, Laura ja Anna</a:t>
            </a:r>
          </a:p>
        </p:txBody>
      </p:sp>
      <p:sp>
        <p:nvSpPr>
          <p:cNvPr id="18"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685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B2DCAD7-5DC5-4555-8343-21006B74C546}"/>
              </a:ext>
            </a:extLst>
          </p:cNvPr>
          <p:cNvSpPr>
            <a:spLocks noGrp="1"/>
          </p:cNvSpPr>
          <p:nvPr>
            <p:ph type="title"/>
          </p:nvPr>
        </p:nvSpPr>
        <p:spPr>
          <a:xfrm>
            <a:off x="952500" y="1581462"/>
            <a:ext cx="2776531" cy="3687580"/>
          </a:xfrm>
        </p:spPr>
        <p:txBody>
          <a:bodyPr>
            <a:normAutofit/>
          </a:bodyPr>
          <a:lstStyle/>
          <a:p>
            <a:pPr algn="ctr"/>
            <a:r>
              <a:rPr lang="fi-FI" sz="3100"/>
              <a:t>Ikä vaikuttaa ymmärtämiseen median sisällöstä</a:t>
            </a:r>
          </a:p>
        </p:txBody>
      </p:sp>
      <p:cxnSp>
        <p:nvCxnSpPr>
          <p:cNvPr id="11"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Sisällön paikkamerkki 2">
            <a:extLst>
              <a:ext uri="{FF2B5EF4-FFF2-40B4-BE49-F238E27FC236}">
                <a16:creationId xmlns:a16="http://schemas.microsoft.com/office/drawing/2014/main" id="{010F3EAB-3685-4DCA-A1FC-5D9209B87E54}"/>
              </a:ext>
            </a:extLst>
          </p:cNvPr>
          <p:cNvGraphicFramePr>
            <a:graphicFrameLocks noGrp="1"/>
          </p:cNvGraphicFramePr>
          <p:nvPr>
            <p:ph idx="1"/>
            <p:extLst>
              <p:ext uri="{D42A27DB-BD31-4B8C-83A1-F6EECF244321}">
                <p14:modId xmlns:p14="http://schemas.microsoft.com/office/powerpoint/2010/main" val="246015359"/>
              </p:ext>
            </p:extLst>
          </p:nvPr>
        </p:nvGraphicFramePr>
        <p:xfrm>
          <a:off x="5214938" y="985838"/>
          <a:ext cx="6024561" cy="491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77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36A0D-31C2-4D4A-8AE6-B7D75DF430B2}"/>
              </a:ext>
            </a:extLst>
          </p:cNvPr>
          <p:cNvSpPr>
            <a:spLocks noGrp="1"/>
          </p:cNvSpPr>
          <p:nvPr>
            <p:ph type="title"/>
          </p:nvPr>
        </p:nvSpPr>
        <p:spPr>
          <a:xfrm>
            <a:off x="966744" y="-54483"/>
            <a:ext cx="9076329" cy="1064277"/>
          </a:xfrm>
        </p:spPr>
        <p:txBody>
          <a:bodyPr>
            <a:normAutofit fontScale="90000"/>
          </a:bodyPr>
          <a:lstStyle/>
          <a:p>
            <a:r>
              <a:rPr lang="fi-FI" dirty="0"/>
              <a:t>Nuori käyttää mediaa minäkäsityksensä ja identiteettinsä luontiin</a:t>
            </a:r>
          </a:p>
        </p:txBody>
      </p:sp>
      <p:sp>
        <p:nvSpPr>
          <p:cNvPr id="3" name="Sisällön paikkamerkki 2">
            <a:extLst>
              <a:ext uri="{FF2B5EF4-FFF2-40B4-BE49-F238E27FC236}">
                <a16:creationId xmlns:a16="http://schemas.microsoft.com/office/drawing/2014/main" id="{B8657924-1229-477A-852C-D6C8DEE61A3C}"/>
              </a:ext>
            </a:extLst>
          </p:cNvPr>
          <p:cNvSpPr>
            <a:spLocks noGrp="1"/>
          </p:cNvSpPr>
          <p:nvPr>
            <p:ph idx="1"/>
          </p:nvPr>
        </p:nvSpPr>
        <p:spPr>
          <a:xfrm>
            <a:off x="966744" y="1009794"/>
            <a:ext cx="10714973" cy="3650155"/>
          </a:xfrm>
        </p:spPr>
        <p:txBody>
          <a:bodyPr/>
          <a:lstStyle/>
          <a:p>
            <a:r>
              <a:rPr lang="fi-FI" sz="2400" dirty="0"/>
              <a:t>Media kuuluu nuoren kasvuympäristöihin ja on yksi nuoren sosiaalistaja</a:t>
            </a:r>
          </a:p>
          <a:p>
            <a:endParaRPr lang="fi-FI" dirty="0"/>
          </a:p>
        </p:txBody>
      </p:sp>
      <p:graphicFrame>
        <p:nvGraphicFramePr>
          <p:cNvPr id="4" name="Kaaviokuva 3">
            <a:extLst>
              <a:ext uri="{FF2B5EF4-FFF2-40B4-BE49-F238E27FC236}">
                <a16:creationId xmlns:a16="http://schemas.microsoft.com/office/drawing/2014/main" id="{064E4142-279A-4F7C-BBD5-C454BBBE8E37}"/>
              </a:ext>
            </a:extLst>
          </p:cNvPr>
          <p:cNvGraphicFramePr/>
          <p:nvPr>
            <p:extLst>
              <p:ext uri="{D42A27DB-BD31-4B8C-83A1-F6EECF244321}">
                <p14:modId xmlns:p14="http://schemas.microsoft.com/office/powerpoint/2010/main" val="1151836019"/>
              </p:ext>
            </p:extLst>
          </p:nvPr>
        </p:nvGraphicFramePr>
        <p:xfrm>
          <a:off x="1045681"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a:extLst>
              <a:ext uri="{FF2B5EF4-FFF2-40B4-BE49-F238E27FC236}">
                <a16:creationId xmlns:a16="http://schemas.microsoft.com/office/drawing/2014/main" id="{8D930CB2-48BD-4466-B0CE-1F29A86A06AE}"/>
              </a:ext>
            </a:extLst>
          </p:cNvPr>
          <p:cNvSpPr txBox="1"/>
          <p:nvPr/>
        </p:nvSpPr>
        <p:spPr>
          <a:xfrm>
            <a:off x="8866598" y="2003461"/>
            <a:ext cx="2547991" cy="1569660"/>
          </a:xfrm>
          <a:prstGeom prst="rect">
            <a:avLst/>
          </a:prstGeom>
          <a:noFill/>
        </p:spPr>
        <p:txBody>
          <a:bodyPr wrap="square" rtlCol="0">
            <a:spAutoFit/>
          </a:bodyPr>
          <a:lstStyle/>
          <a:p>
            <a:r>
              <a:rPr lang="fi-FI" sz="2400" dirty="0">
                <a:sym typeface="Wingdings" panose="05000000000000000000" pitchFamily="2" charset="2"/>
              </a:rPr>
              <a:t>nuori saa mediasta vaikutteita minäkäsitykseensä</a:t>
            </a:r>
            <a:endParaRPr lang="fi-FI" sz="2400" dirty="0"/>
          </a:p>
        </p:txBody>
      </p:sp>
    </p:spTree>
    <p:extLst>
      <p:ext uri="{BB962C8B-B14F-4D97-AF65-F5344CB8AC3E}">
        <p14:creationId xmlns:p14="http://schemas.microsoft.com/office/powerpoint/2010/main" val="144343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6B2B4B-62E8-4CDB-896C-1875CA7F84E4}"/>
              </a:ext>
            </a:extLst>
          </p:cNvPr>
          <p:cNvSpPr>
            <a:spLocks noGrp="1"/>
          </p:cNvSpPr>
          <p:nvPr>
            <p:ph type="title"/>
          </p:nvPr>
        </p:nvSpPr>
        <p:spPr>
          <a:xfrm>
            <a:off x="959994" y="943705"/>
            <a:ext cx="10287000" cy="1279329"/>
          </a:xfrm>
        </p:spPr>
        <p:txBody>
          <a:bodyPr>
            <a:normAutofit/>
          </a:bodyPr>
          <a:lstStyle/>
          <a:p>
            <a:pPr algn="ctr"/>
            <a:r>
              <a:rPr lang="fi-FI"/>
              <a:t>identiteetti</a:t>
            </a:r>
          </a:p>
        </p:txBody>
      </p:sp>
      <p:cxnSp>
        <p:nvCxnSpPr>
          <p:cNvPr id="14" name="Straight Connector 10">
            <a:extLst>
              <a:ext uri="{FF2B5EF4-FFF2-40B4-BE49-F238E27FC236}">
                <a16:creationId xmlns:a16="http://schemas.microsoft.com/office/drawing/2014/main" id="{AB882E83-38EA-4A57-928E-B07CFAFB7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3574" y="2359560"/>
            <a:ext cx="7217448" cy="0"/>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5" name="Sisällön paikkamerkki 2">
            <a:extLst>
              <a:ext uri="{FF2B5EF4-FFF2-40B4-BE49-F238E27FC236}">
                <a16:creationId xmlns:a16="http://schemas.microsoft.com/office/drawing/2014/main" id="{B31B68E2-9B7B-4AEA-9C8C-6EBFCC21695A}"/>
              </a:ext>
            </a:extLst>
          </p:cNvPr>
          <p:cNvGraphicFramePr>
            <a:graphicFrameLocks noGrp="1"/>
          </p:cNvGraphicFramePr>
          <p:nvPr>
            <p:ph idx="1"/>
            <p:extLst>
              <p:ext uri="{D42A27DB-BD31-4B8C-83A1-F6EECF244321}">
                <p14:modId xmlns:p14="http://schemas.microsoft.com/office/powerpoint/2010/main" val="304956693"/>
              </p:ext>
            </p:extLst>
          </p:nvPr>
        </p:nvGraphicFramePr>
        <p:xfrm>
          <a:off x="1386590" y="2864825"/>
          <a:ext cx="9458794" cy="3267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65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E80EEB-5582-4EFE-ABC3-A0EAE9D477D1}"/>
              </a:ext>
            </a:extLst>
          </p:cNvPr>
          <p:cNvSpPr>
            <a:spLocks noGrp="1"/>
          </p:cNvSpPr>
          <p:nvPr>
            <p:ph type="title"/>
          </p:nvPr>
        </p:nvSpPr>
        <p:spPr>
          <a:xfrm>
            <a:off x="839788" y="365125"/>
            <a:ext cx="10515600" cy="562376"/>
          </a:xfrm>
        </p:spPr>
        <p:txBody>
          <a:bodyPr>
            <a:noAutofit/>
          </a:bodyPr>
          <a:lstStyle/>
          <a:p>
            <a:r>
              <a:rPr lang="fi-FI" sz="5400" dirty="0"/>
              <a:t>Median hyödyt ja haitat</a:t>
            </a:r>
          </a:p>
        </p:txBody>
      </p:sp>
      <p:sp>
        <p:nvSpPr>
          <p:cNvPr id="3" name="Tekstin paikkamerkki 2">
            <a:extLst>
              <a:ext uri="{FF2B5EF4-FFF2-40B4-BE49-F238E27FC236}">
                <a16:creationId xmlns:a16="http://schemas.microsoft.com/office/drawing/2014/main" id="{55C10733-85FE-4679-9AFC-EB023382595E}"/>
              </a:ext>
            </a:extLst>
          </p:cNvPr>
          <p:cNvSpPr>
            <a:spLocks noGrp="1"/>
          </p:cNvSpPr>
          <p:nvPr>
            <p:ph type="body" idx="1"/>
          </p:nvPr>
        </p:nvSpPr>
        <p:spPr>
          <a:xfrm>
            <a:off x="836612" y="927501"/>
            <a:ext cx="5157787" cy="823912"/>
          </a:xfrm>
        </p:spPr>
        <p:txBody>
          <a:bodyPr>
            <a:normAutofit/>
          </a:bodyPr>
          <a:lstStyle/>
          <a:p>
            <a:r>
              <a:rPr lang="fi-FI" sz="3200" dirty="0"/>
              <a:t>Hyödyt</a:t>
            </a:r>
          </a:p>
        </p:txBody>
      </p:sp>
      <p:sp>
        <p:nvSpPr>
          <p:cNvPr id="4" name="Sisällön paikkamerkki 3">
            <a:extLst>
              <a:ext uri="{FF2B5EF4-FFF2-40B4-BE49-F238E27FC236}">
                <a16:creationId xmlns:a16="http://schemas.microsoft.com/office/drawing/2014/main" id="{DF33ADBC-C433-4A2B-935C-8A613A53A73C}"/>
              </a:ext>
            </a:extLst>
          </p:cNvPr>
          <p:cNvSpPr>
            <a:spLocks noGrp="1"/>
          </p:cNvSpPr>
          <p:nvPr>
            <p:ph sz="half" idx="2"/>
          </p:nvPr>
        </p:nvSpPr>
        <p:spPr>
          <a:xfrm>
            <a:off x="839788" y="1757779"/>
            <a:ext cx="5157787" cy="4431884"/>
          </a:xfrm>
        </p:spPr>
        <p:txBody>
          <a:bodyPr>
            <a:normAutofit/>
          </a:bodyPr>
          <a:lstStyle/>
          <a:p>
            <a:r>
              <a:rPr lang="fi-FI" sz="2800" dirty="0"/>
              <a:t>Tuo tietoa kaikkien saataville</a:t>
            </a:r>
          </a:p>
          <a:p>
            <a:r>
              <a:rPr lang="fi-FI" sz="2800" dirty="0"/>
              <a:t>Viihdyttää ja antaa ajanvietettä</a:t>
            </a:r>
          </a:p>
          <a:p>
            <a:r>
              <a:rPr lang="fi-FI" sz="2800" dirty="0"/>
              <a:t>Mahdollistaa sananvapauden ja vaikutuskanavat</a:t>
            </a:r>
          </a:p>
          <a:p>
            <a:r>
              <a:rPr lang="fi-FI" sz="2800" dirty="0"/>
              <a:t>Helpottaa työntekoa ja yhteydenpitoa</a:t>
            </a:r>
          </a:p>
          <a:p>
            <a:r>
              <a:rPr lang="fi-FI" sz="2800" dirty="0"/>
              <a:t>Lisää vuorovaikutusta</a:t>
            </a:r>
          </a:p>
        </p:txBody>
      </p:sp>
      <p:sp>
        <p:nvSpPr>
          <p:cNvPr id="5" name="Tekstin paikkamerkki 4">
            <a:extLst>
              <a:ext uri="{FF2B5EF4-FFF2-40B4-BE49-F238E27FC236}">
                <a16:creationId xmlns:a16="http://schemas.microsoft.com/office/drawing/2014/main" id="{4CEA3F29-6711-404A-9148-4EF780537F77}"/>
              </a:ext>
            </a:extLst>
          </p:cNvPr>
          <p:cNvSpPr>
            <a:spLocks noGrp="1"/>
          </p:cNvSpPr>
          <p:nvPr>
            <p:ph type="body" sz="quarter" idx="3"/>
          </p:nvPr>
        </p:nvSpPr>
        <p:spPr>
          <a:xfrm>
            <a:off x="6172200" y="927501"/>
            <a:ext cx="5183188" cy="823912"/>
          </a:xfrm>
        </p:spPr>
        <p:txBody>
          <a:bodyPr>
            <a:normAutofit/>
          </a:bodyPr>
          <a:lstStyle/>
          <a:p>
            <a:r>
              <a:rPr lang="fi-FI" sz="3200" dirty="0"/>
              <a:t>Haitat</a:t>
            </a:r>
            <a:endParaRPr lang="fi-FI" sz="2800" dirty="0"/>
          </a:p>
        </p:txBody>
      </p:sp>
      <p:sp>
        <p:nvSpPr>
          <p:cNvPr id="6" name="Sisällön paikkamerkki 5">
            <a:extLst>
              <a:ext uri="{FF2B5EF4-FFF2-40B4-BE49-F238E27FC236}">
                <a16:creationId xmlns:a16="http://schemas.microsoft.com/office/drawing/2014/main" id="{C21E6F42-25FE-45A4-AF49-E78BA0F4BEFB}"/>
              </a:ext>
            </a:extLst>
          </p:cNvPr>
          <p:cNvSpPr>
            <a:spLocks noGrp="1"/>
          </p:cNvSpPr>
          <p:nvPr>
            <p:ph sz="quarter" idx="4"/>
          </p:nvPr>
        </p:nvSpPr>
        <p:spPr>
          <a:xfrm>
            <a:off x="6172200" y="1751413"/>
            <a:ext cx="5183188" cy="4438250"/>
          </a:xfrm>
        </p:spPr>
        <p:txBody>
          <a:bodyPr/>
          <a:lstStyle/>
          <a:p>
            <a:r>
              <a:rPr lang="fi-FI" sz="2800" dirty="0"/>
              <a:t>Koukuttaa ja aiheuttaa someriippuvuutta</a:t>
            </a:r>
          </a:p>
          <a:p>
            <a:r>
              <a:rPr lang="fi-FI" sz="2800" dirty="0"/>
              <a:t>Mahdollistaa vihapuheen yms.</a:t>
            </a:r>
          </a:p>
          <a:p>
            <a:r>
              <a:rPr lang="fi-FI" sz="2800" dirty="0"/>
              <a:t>Rikollisuus netin välityksellä</a:t>
            </a:r>
          </a:p>
          <a:p>
            <a:r>
              <a:rPr lang="fi-FI" sz="2800" dirty="0"/>
              <a:t>Somekupla vähentää informaatiota</a:t>
            </a:r>
          </a:p>
          <a:p>
            <a:r>
              <a:rPr lang="fi-FI" sz="2800" dirty="0"/>
              <a:t>Häiritsee keskittymistä</a:t>
            </a:r>
          </a:p>
          <a:p>
            <a:endParaRPr lang="fi-FI" dirty="0"/>
          </a:p>
          <a:p>
            <a:pPr marL="0" indent="0">
              <a:buNone/>
            </a:pPr>
            <a:endParaRPr lang="fi-FI" dirty="0"/>
          </a:p>
        </p:txBody>
      </p:sp>
    </p:spTree>
    <p:extLst>
      <p:ext uri="{BB962C8B-B14F-4D97-AF65-F5344CB8AC3E}">
        <p14:creationId xmlns:p14="http://schemas.microsoft.com/office/powerpoint/2010/main" val="206159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856439-F4E3-D54F-9416-42ABDCE1D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Video 9">
            <a:extLst>
              <a:ext uri="{FF2B5EF4-FFF2-40B4-BE49-F238E27FC236}">
                <a16:creationId xmlns:a16="http://schemas.microsoft.com/office/drawing/2014/main" id="{22F1E731-511A-4E96-B3BD-4012A7285CF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3"/>
          <a:stretch/>
        </p:blipFill>
        <p:spPr>
          <a:xfrm>
            <a:off x="20" y="10"/>
            <a:ext cx="12191979" cy="6857989"/>
          </a:xfrm>
          <a:prstGeom prst="rect">
            <a:avLst/>
          </a:prstGeom>
        </p:spPr>
      </p:pic>
      <p:sp>
        <p:nvSpPr>
          <p:cNvPr id="16" name="Rectangle 15">
            <a:extLst>
              <a:ext uri="{FF2B5EF4-FFF2-40B4-BE49-F238E27FC236}">
                <a16:creationId xmlns:a16="http://schemas.microsoft.com/office/drawing/2014/main" id="{C364144C-8BB1-450F-812B-D7D09A795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485"/>
            <a:ext cx="12192000" cy="4604516"/>
          </a:xfrm>
          <a:prstGeom prst="rect">
            <a:avLst/>
          </a:prstGeom>
          <a:gradFill>
            <a:gsLst>
              <a:gs pos="7000">
                <a:srgbClr val="000000">
                  <a:alpha val="0"/>
                </a:srgbClr>
              </a:gs>
              <a:gs pos="56000">
                <a:srgbClr val="000000">
                  <a:alpha val="56000"/>
                </a:srgbClr>
              </a:gs>
              <a:gs pos="100000">
                <a:srgbClr val="000000">
                  <a:alpha val="6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sikko 6">
            <a:extLst>
              <a:ext uri="{FF2B5EF4-FFF2-40B4-BE49-F238E27FC236}">
                <a16:creationId xmlns:a16="http://schemas.microsoft.com/office/drawing/2014/main" id="{85514460-1931-4028-9E7A-A106BABCE30E}"/>
              </a:ext>
            </a:extLst>
          </p:cNvPr>
          <p:cNvSpPr>
            <a:spLocks noGrp="1"/>
          </p:cNvSpPr>
          <p:nvPr>
            <p:ph type="ctrTitle"/>
          </p:nvPr>
        </p:nvSpPr>
        <p:spPr>
          <a:xfrm>
            <a:off x="2101755" y="2253484"/>
            <a:ext cx="7983941" cy="2571001"/>
          </a:xfrm>
        </p:spPr>
        <p:txBody>
          <a:bodyPr>
            <a:normAutofit/>
          </a:bodyPr>
          <a:lstStyle/>
          <a:p>
            <a:pPr algn="ctr"/>
            <a:r>
              <a:rPr lang="fi-FI">
                <a:solidFill>
                  <a:srgbClr val="FFFFFF"/>
                </a:solidFill>
              </a:rPr>
              <a:t>Video - miten sosiaalinen media muokkaa identiteettiä</a:t>
            </a:r>
          </a:p>
        </p:txBody>
      </p:sp>
      <p:sp>
        <p:nvSpPr>
          <p:cNvPr id="8" name="Alaotsikko 7">
            <a:extLst>
              <a:ext uri="{FF2B5EF4-FFF2-40B4-BE49-F238E27FC236}">
                <a16:creationId xmlns:a16="http://schemas.microsoft.com/office/drawing/2014/main" id="{CA910DEE-8344-4405-9CAE-8A6988965DD6}"/>
              </a:ext>
            </a:extLst>
          </p:cNvPr>
          <p:cNvSpPr>
            <a:spLocks noGrp="1"/>
          </p:cNvSpPr>
          <p:nvPr>
            <p:ph type="subTitle" idx="1"/>
          </p:nvPr>
        </p:nvSpPr>
        <p:spPr>
          <a:xfrm>
            <a:off x="2320119" y="5015553"/>
            <a:ext cx="7533565" cy="889948"/>
          </a:xfrm>
        </p:spPr>
        <p:txBody>
          <a:bodyPr anchor="ctr">
            <a:normAutofit/>
          </a:bodyPr>
          <a:lstStyle/>
          <a:p>
            <a:pPr algn="ctr"/>
            <a:r>
              <a:rPr lang="fi-FI" dirty="0">
                <a:solidFill>
                  <a:srgbClr val="FFFFFF"/>
                </a:solidFill>
                <a:hlinkClick r:id="rId5"/>
              </a:rPr>
              <a:t>https://www.youtube.com/watch?v=CSpyZor-Byk</a:t>
            </a:r>
            <a:endParaRPr lang="fi-FI" dirty="0">
              <a:solidFill>
                <a:srgbClr val="FFFFFF"/>
              </a:solidFill>
            </a:endParaRPr>
          </a:p>
        </p:txBody>
      </p:sp>
    </p:spTree>
    <p:extLst>
      <p:ext uri="{BB962C8B-B14F-4D97-AF65-F5344CB8AC3E}">
        <p14:creationId xmlns:p14="http://schemas.microsoft.com/office/powerpoint/2010/main" val="377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3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mute="1">
                <p:cTn id="12" repeatCount="indefinite" fill="hold" display="0">
                  <p:stCondLst>
                    <p:cond delay="indefinite"/>
                  </p:stCondLst>
                </p:cTn>
                <p:tgtEl>
                  <p:spTgt spid="1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a16="http://schemas.microsoft.com/office/drawing/2014/main" id="{D782CE45-61C5-4799-9D0D-AC196F312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9">
            <a:extLst>
              <a:ext uri="{FF2B5EF4-FFF2-40B4-BE49-F238E27FC236}">
                <a16:creationId xmlns:a16="http://schemas.microsoft.com/office/drawing/2014/main" id="{EFF46929-7F95-46F3-B891-8310D4743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1">
            <a:extLst>
              <a:ext uri="{FF2B5EF4-FFF2-40B4-BE49-F238E27FC236}">
                <a16:creationId xmlns:a16="http://schemas.microsoft.com/office/drawing/2014/main" id="{7A422482-9F2F-4692-885F-7B632C2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E7E3F162-B6F2-44EF-9D34-47A79158432E}"/>
              </a:ext>
            </a:extLst>
          </p:cNvPr>
          <p:cNvSpPr>
            <a:spLocks noGrp="1"/>
          </p:cNvSpPr>
          <p:nvPr>
            <p:ph type="title"/>
          </p:nvPr>
        </p:nvSpPr>
        <p:spPr>
          <a:xfrm>
            <a:off x="1533525" y="1821657"/>
            <a:ext cx="3028950" cy="3200400"/>
          </a:xfrm>
        </p:spPr>
        <p:txBody>
          <a:bodyPr>
            <a:normAutofit/>
          </a:bodyPr>
          <a:lstStyle/>
          <a:p>
            <a:pPr algn="ctr"/>
            <a:r>
              <a:rPr lang="fi-FI" sz="5400" dirty="0"/>
              <a:t>Mitä media on?</a:t>
            </a:r>
          </a:p>
        </p:txBody>
      </p:sp>
      <p:sp>
        <p:nvSpPr>
          <p:cNvPr id="3" name="Sisällön paikkamerkki 2">
            <a:extLst>
              <a:ext uri="{FF2B5EF4-FFF2-40B4-BE49-F238E27FC236}">
                <a16:creationId xmlns:a16="http://schemas.microsoft.com/office/drawing/2014/main" id="{913C3CC2-CC12-4520-9C25-120CE6F23A6D}"/>
              </a:ext>
            </a:extLst>
          </p:cNvPr>
          <p:cNvSpPr>
            <a:spLocks noGrp="1"/>
          </p:cNvSpPr>
          <p:nvPr>
            <p:ph idx="1"/>
          </p:nvPr>
        </p:nvSpPr>
        <p:spPr>
          <a:xfrm>
            <a:off x="6096000" y="1390579"/>
            <a:ext cx="5143501" cy="5029201"/>
          </a:xfrm>
        </p:spPr>
        <p:txBody>
          <a:bodyPr anchor="ctr">
            <a:normAutofit fontScale="92500" lnSpcReduction="20000"/>
          </a:bodyPr>
          <a:lstStyle/>
          <a:p>
            <a:r>
              <a:rPr lang="fi-FI" sz="2800" dirty="0"/>
              <a:t>Media on erilaisia viestitysvälineitä, kuten sanomalehdet, televisio, radio…</a:t>
            </a:r>
          </a:p>
          <a:p>
            <a:r>
              <a:rPr lang="fi-FI" sz="2800" dirty="0"/>
              <a:t>Sosiaalisella medialla on nykyään paljon vaikutusvaltaa ja siitä on tullut merkittävä ihmisten yhteydenpitoväline</a:t>
            </a:r>
          </a:p>
          <a:p>
            <a:r>
              <a:rPr lang="fi-FI" sz="2800" dirty="0"/>
              <a:t>On olemassa myös psykologian ala, </a:t>
            </a:r>
            <a:r>
              <a:rPr lang="fi-FI" sz="2800" b="1" dirty="0"/>
              <a:t>mediapsykologia</a:t>
            </a:r>
            <a:r>
              <a:rPr lang="fi-FI" sz="2800" dirty="0"/>
              <a:t>, joka tutkii ihmisen ja median välistä vuorovaikutusta, sekä ihmisen mediakäyttäytymistä</a:t>
            </a:r>
          </a:p>
          <a:p>
            <a:endParaRPr lang="fi-FI" sz="2800" dirty="0"/>
          </a:p>
          <a:p>
            <a:endParaRPr lang="fi-FI" dirty="0"/>
          </a:p>
        </p:txBody>
      </p:sp>
    </p:spTree>
    <p:extLst>
      <p:ext uri="{BB962C8B-B14F-4D97-AF65-F5344CB8AC3E}">
        <p14:creationId xmlns:p14="http://schemas.microsoft.com/office/powerpoint/2010/main" val="333562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41AC345-EF35-499A-B575-4837FEF4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41778"/>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C071BDA1-F0B0-41DF-BC28-7DDA5D3CD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7" y="759617"/>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E62C2245-63B5-451F-B64B-B2138DD46378}"/>
              </a:ext>
            </a:extLst>
          </p:cNvPr>
          <p:cNvSpPr>
            <a:spLocks noGrp="1"/>
          </p:cNvSpPr>
          <p:nvPr>
            <p:ph type="title"/>
          </p:nvPr>
        </p:nvSpPr>
        <p:spPr>
          <a:xfrm>
            <a:off x="1476531" y="2300991"/>
            <a:ext cx="3117954" cy="2878111"/>
          </a:xfrm>
        </p:spPr>
        <p:txBody>
          <a:bodyPr>
            <a:normAutofit/>
          </a:bodyPr>
          <a:lstStyle/>
          <a:p>
            <a:pPr algn="ctr"/>
            <a:r>
              <a:rPr lang="fi-FI"/>
              <a:t>Mediasuhde</a:t>
            </a:r>
          </a:p>
        </p:txBody>
      </p:sp>
      <p:graphicFrame>
        <p:nvGraphicFramePr>
          <p:cNvPr id="20" name="Sisällön paikkamerkki 2">
            <a:extLst>
              <a:ext uri="{FF2B5EF4-FFF2-40B4-BE49-F238E27FC236}">
                <a16:creationId xmlns:a16="http://schemas.microsoft.com/office/drawing/2014/main" id="{F8F008CC-830D-4158-99E5-F0FF85A88260}"/>
              </a:ext>
            </a:extLst>
          </p:cNvPr>
          <p:cNvGraphicFramePr>
            <a:graphicFrameLocks noGrp="1"/>
          </p:cNvGraphicFramePr>
          <p:nvPr>
            <p:ph idx="1"/>
            <p:extLst>
              <p:ext uri="{D42A27DB-BD31-4B8C-83A1-F6EECF244321}">
                <p14:modId xmlns:p14="http://schemas.microsoft.com/office/powerpoint/2010/main" val="2741048421"/>
              </p:ext>
            </p:extLst>
          </p:nvPr>
        </p:nvGraphicFramePr>
        <p:xfrm>
          <a:off x="5718748" y="952500"/>
          <a:ext cx="5520752" cy="500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74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D155DD-283E-4491-B324-C6D2E3985113}"/>
              </a:ext>
            </a:extLst>
          </p:cNvPr>
          <p:cNvSpPr>
            <a:spLocks noGrp="1"/>
          </p:cNvSpPr>
          <p:nvPr>
            <p:ph type="title"/>
          </p:nvPr>
        </p:nvSpPr>
        <p:spPr/>
        <p:txBody>
          <a:bodyPr/>
          <a:lstStyle/>
          <a:p>
            <a:r>
              <a:rPr lang="fi-FI"/>
              <a:t>Median käytön kehittyminen</a:t>
            </a:r>
            <a:endParaRPr lang="fi-FI" dirty="0"/>
          </a:p>
        </p:txBody>
      </p:sp>
      <p:graphicFrame>
        <p:nvGraphicFramePr>
          <p:cNvPr id="5" name="Sisällön paikkamerkki 2">
            <a:extLst>
              <a:ext uri="{FF2B5EF4-FFF2-40B4-BE49-F238E27FC236}">
                <a16:creationId xmlns:a16="http://schemas.microsoft.com/office/drawing/2014/main" id="{F03F84F1-31A1-4D98-ACB8-27D657D8B00F}"/>
              </a:ext>
            </a:extLst>
          </p:cNvPr>
          <p:cNvGraphicFramePr>
            <a:graphicFrameLocks noGrp="1"/>
          </p:cNvGraphicFramePr>
          <p:nvPr>
            <p:ph idx="1"/>
            <p:extLst>
              <p:ext uri="{D42A27DB-BD31-4B8C-83A1-F6EECF244321}">
                <p14:modId xmlns:p14="http://schemas.microsoft.com/office/powerpoint/2010/main" val="3397391532"/>
              </p:ext>
            </p:extLst>
          </p:nvPr>
        </p:nvGraphicFramePr>
        <p:xfrm>
          <a:off x="966744" y="1859280"/>
          <a:ext cx="9076329" cy="4446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19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1161CA-204E-4C14-89C1-4B6605CE5181}"/>
              </a:ext>
            </a:extLst>
          </p:cNvPr>
          <p:cNvSpPr>
            <a:spLocks noGrp="1"/>
          </p:cNvSpPr>
          <p:nvPr>
            <p:ph type="title"/>
          </p:nvPr>
        </p:nvSpPr>
        <p:spPr>
          <a:xfrm>
            <a:off x="966744" y="228601"/>
            <a:ext cx="9076329" cy="1795264"/>
          </a:xfrm>
        </p:spPr>
        <p:txBody>
          <a:bodyPr/>
          <a:lstStyle/>
          <a:p>
            <a:r>
              <a:rPr lang="fi-FI" dirty="0"/>
              <a:t>Miksi mediaa käytetään?</a:t>
            </a:r>
          </a:p>
        </p:txBody>
      </p:sp>
      <p:graphicFrame>
        <p:nvGraphicFramePr>
          <p:cNvPr id="5" name="Sisällön paikkamerkki 2">
            <a:extLst>
              <a:ext uri="{FF2B5EF4-FFF2-40B4-BE49-F238E27FC236}">
                <a16:creationId xmlns:a16="http://schemas.microsoft.com/office/drawing/2014/main" id="{7B9CE62E-80E6-4B92-A5E6-E6B7A548C534}"/>
              </a:ext>
            </a:extLst>
          </p:cNvPr>
          <p:cNvGraphicFramePr>
            <a:graphicFrameLocks noGrp="1"/>
          </p:cNvGraphicFramePr>
          <p:nvPr>
            <p:ph idx="1"/>
            <p:extLst>
              <p:ext uri="{D42A27DB-BD31-4B8C-83A1-F6EECF244321}">
                <p14:modId xmlns:p14="http://schemas.microsoft.com/office/powerpoint/2010/main" val="2923742701"/>
              </p:ext>
            </p:extLst>
          </p:nvPr>
        </p:nvGraphicFramePr>
        <p:xfrm>
          <a:off x="966744" y="1514476"/>
          <a:ext cx="1001558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19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68FA4B-4E4B-4E76-ADFB-CE28B776A467}"/>
              </a:ext>
            </a:extLst>
          </p:cNvPr>
          <p:cNvSpPr>
            <a:spLocks noGrp="1"/>
          </p:cNvSpPr>
          <p:nvPr>
            <p:ph type="title"/>
          </p:nvPr>
        </p:nvSpPr>
        <p:spPr/>
        <p:txBody>
          <a:bodyPr>
            <a:normAutofit fontScale="90000"/>
          </a:bodyPr>
          <a:lstStyle/>
          <a:p>
            <a:r>
              <a:rPr lang="fi-FI" dirty="0"/>
              <a:t>Persoonallisuuspiirteet hallitsevat mediasuhteessa</a:t>
            </a:r>
          </a:p>
        </p:txBody>
      </p:sp>
      <p:graphicFrame>
        <p:nvGraphicFramePr>
          <p:cNvPr id="5" name="Sisällön paikkamerkki 2">
            <a:extLst>
              <a:ext uri="{FF2B5EF4-FFF2-40B4-BE49-F238E27FC236}">
                <a16:creationId xmlns:a16="http://schemas.microsoft.com/office/drawing/2014/main" id="{EDF08651-8F11-43D2-8CAD-C6E46BE4E266}"/>
              </a:ext>
            </a:extLst>
          </p:cNvPr>
          <p:cNvGraphicFramePr>
            <a:graphicFrameLocks noGrp="1"/>
          </p:cNvGraphicFramePr>
          <p:nvPr>
            <p:ph idx="1"/>
            <p:extLst>
              <p:ext uri="{D42A27DB-BD31-4B8C-83A1-F6EECF244321}">
                <p14:modId xmlns:p14="http://schemas.microsoft.com/office/powerpoint/2010/main" val="1670449581"/>
              </p:ext>
            </p:extLst>
          </p:nvPr>
        </p:nvGraphicFramePr>
        <p:xfrm>
          <a:off x="966744" y="2023864"/>
          <a:ext cx="9076329" cy="4613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722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997983-C8D7-4D50-8D7C-2477712A2F42}"/>
              </a:ext>
            </a:extLst>
          </p:cNvPr>
          <p:cNvSpPr>
            <a:spLocks noGrp="1"/>
          </p:cNvSpPr>
          <p:nvPr>
            <p:ph type="title"/>
          </p:nvPr>
        </p:nvSpPr>
        <p:spPr/>
        <p:txBody>
          <a:bodyPr/>
          <a:lstStyle/>
          <a:p>
            <a:r>
              <a:rPr lang="fi-FI" dirty="0"/>
              <a:t>Median valta</a:t>
            </a:r>
          </a:p>
        </p:txBody>
      </p:sp>
      <p:sp>
        <p:nvSpPr>
          <p:cNvPr id="3" name="Sisällön paikkamerkki 2">
            <a:extLst>
              <a:ext uri="{FF2B5EF4-FFF2-40B4-BE49-F238E27FC236}">
                <a16:creationId xmlns:a16="http://schemas.microsoft.com/office/drawing/2014/main" id="{61DB9F9B-2D6D-4D52-8508-C9282C15FCF5}"/>
              </a:ext>
            </a:extLst>
          </p:cNvPr>
          <p:cNvSpPr>
            <a:spLocks noGrp="1"/>
          </p:cNvSpPr>
          <p:nvPr>
            <p:ph idx="1"/>
          </p:nvPr>
        </p:nvSpPr>
        <p:spPr>
          <a:xfrm>
            <a:off x="966744" y="2248257"/>
            <a:ext cx="9076329" cy="4173091"/>
          </a:xfrm>
        </p:spPr>
        <p:txBody>
          <a:bodyPr>
            <a:normAutofit fontScale="92500" lnSpcReduction="20000"/>
          </a:bodyPr>
          <a:lstStyle/>
          <a:p>
            <a:r>
              <a:rPr lang="fi-FI" sz="2600" dirty="0"/>
              <a:t>Median valta on sitä, että yksilöt ja yhteiskunta eivät voi elää ilman yhteyttä mediaan.</a:t>
            </a:r>
          </a:p>
          <a:p>
            <a:pPr lvl="1"/>
            <a:r>
              <a:rPr lang="fi-FI" sz="2200" dirty="0"/>
              <a:t>Ihmisten ja yhteiskunnan toiminnan kiinnittymistä mediaan kutsutaan </a:t>
            </a:r>
            <a:r>
              <a:rPr lang="fi-FI" sz="2200" b="1" dirty="0" err="1"/>
              <a:t>mediatisaatioksi</a:t>
            </a:r>
            <a:r>
              <a:rPr lang="fi-FI" sz="2200" dirty="0"/>
              <a:t>.</a:t>
            </a:r>
          </a:p>
          <a:p>
            <a:r>
              <a:rPr lang="fi-FI" sz="2600" dirty="0"/>
              <a:t>Median valta vaikuttaa käyttäjään suorasti tai epäsuorasti sekä tahattomasti tai tahallisesti.</a:t>
            </a:r>
          </a:p>
          <a:p>
            <a:pPr lvl="1"/>
            <a:r>
              <a:rPr lang="fi-FI" sz="2200" dirty="0"/>
              <a:t>Suorassa vaikuttaa yksi tai useampi muuttuja, epäsuorassa useiden muuttujien yhteisvaikutus.</a:t>
            </a:r>
          </a:p>
          <a:p>
            <a:pPr lvl="1"/>
            <a:r>
              <a:rPr lang="fi-FI" sz="2200" dirty="0"/>
              <a:t>Tahallinen vaikuttaminen esim. mainonta, politiikka</a:t>
            </a:r>
          </a:p>
          <a:p>
            <a:pPr lvl="1"/>
            <a:r>
              <a:rPr lang="fi-FI" sz="2200" dirty="0"/>
              <a:t>Tahaton vaikuttaminen esim. populaarikulttuuri.</a:t>
            </a:r>
          </a:p>
          <a:p>
            <a:r>
              <a:rPr lang="fi-FI" sz="2600" dirty="0"/>
              <a:t>Media osallistuu sosialisaatioon.</a:t>
            </a:r>
          </a:p>
          <a:p>
            <a:endParaRPr lang="fi-FI" dirty="0"/>
          </a:p>
        </p:txBody>
      </p:sp>
    </p:spTree>
    <p:extLst>
      <p:ext uri="{BB962C8B-B14F-4D97-AF65-F5344CB8AC3E}">
        <p14:creationId xmlns:p14="http://schemas.microsoft.com/office/powerpoint/2010/main" val="173158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7489AE-55F5-4389-A89C-47217A69B006}"/>
              </a:ext>
            </a:extLst>
          </p:cNvPr>
          <p:cNvSpPr>
            <a:spLocks noGrp="1"/>
          </p:cNvSpPr>
          <p:nvPr>
            <p:ph type="title"/>
          </p:nvPr>
        </p:nvSpPr>
        <p:spPr/>
        <p:txBody>
          <a:bodyPr/>
          <a:lstStyle/>
          <a:p>
            <a:r>
              <a:rPr lang="fi-FI" dirty="0"/>
              <a:t>Mediataidot</a:t>
            </a:r>
          </a:p>
        </p:txBody>
      </p:sp>
      <p:sp>
        <p:nvSpPr>
          <p:cNvPr id="3" name="Sisällön paikkamerkki 2">
            <a:extLst>
              <a:ext uri="{FF2B5EF4-FFF2-40B4-BE49-F238E27FC236}">
                <a16:creationId xmlns:a16="http://schemas.microsoft.com/office/drawing/2014/main" id="{620FF00B-9FE6-4889-A351-CA809D0C3C33}"/>
              </a:ext>
            </a:extLst>
          </p:cNvPr>
          <p:cNvSpPr>
            <a:spLocks noGrp="1"/>
          </p:cNvSpPr>
          <p:nvPr>
            <p:ph idx="1"/>
          </p:nvPr>
        </p:nvSpPr>
        <p:spPr/>
        <p:txBody>
          <a:bodyPr>
            <a:normAutofit/>
          </a:bodyPr>
          <a:lstStyle/>
          <a:p>
            <a:r>
              <a:rPr lang="fi-FI" sz="2400" dirty="0"/>
              <a:t>Mediataidot ovat tärkeässä osassa.</a:t>
            </a:r>
          </a:p>
          <a:p>
            <a:r>
              <a:rPr lang="fi-FI" sz="2400" dirty="0"/>
              <a:t>Medialukutaito on kykyä analysoida monipuolisesti ja kriittisesti sekä kykyä etsiä ja käyttää tietoa.</a:t>
            </a:r>
          </a:p>
          <a:p>
            <a:r>
              <a:rPr lang="fi-FI" sz="2400" dirty="0"/>
              <a:t>Jokainen mediatuote on jonkun tekemä ja sillä taholla on omat tarpeet ja motiivit.</a:t>
            </a:r>
          </a:p>
          <a:p>
            <a:r>
              <a:rPr lang="fi-FI" sz="2400" dirty="0"/>
              <a:t>Mediassa pyörii paljon valeuutisia ja disinformaatiota eli tarkoituksellisesti harhaanjohtavaa tietoa.</a:t>
            </a:r>
          </a:p>
        </p:txBody>
      </p:sp>
    </p:spTree>
    <p:extLst>
      <p:ext uri="{BB962C8B-B14F-4D97-AF65-F5344CB8AC3E}">
        <p14:creationId xmlns:p14="http://schemas.microsoft.com/office/powerpoint/2010/main" val="303170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4C6296-434F-45AB-A66F-C108AAAD9EBB}"/>
              </a:ext>
            </a:extLst>
          </p:cNvPr>
          <p:cNvSpPr>
            <a:spLocks noGrp="1"/>
          </p:cNvSpPr>
          <p:nvPr>
            <p:ph type="title"/>
          </p:nvPr>
        </p:nvSpPr>
        <p:spPr/>
        <p:txBody>
          <a:bodyPr/>
          <a:lstStyle/>
          <a:p>
            <a:r>
              <a:rPr lang="fi-FI"/>
              <a:t>Media vaikuttaa identiteettiin</a:t>
            </a:r>
            <a:endParaRPr lang="fi-FI" dirty="0"/>
          </a:p>
        </p:txBody>
      </p:sp>
      <p:graphicFrame>
        <p:nvGraphicFramePr>
          <p:cNvPr id="13" name="Sisällön paikkamerkki 2">
            <a:extLst>
              <a:ext uri="{FF2B5EF4-FFF2-40B4-BE49-F238E27FC236}">
                <a16:creationId xmlns:a16="http://schemas.microsoft.com/office/drawing/2014/main" id="{2C12DD37-7CC8-405C-9D60-D86A020DFBE0}"/>
              </a:ext>
            </a:extLst>
          </p:cNvPr>
          <p:cNvGraphicFramePr>
            <a:graphicFrameLocks noGrp="1"/>
          </p:cNvGraphicFramePr>
          <p:nvPr>
            <p:ph idx="1"/>
            <p:extLst>
              <p:ext uri="{D42A27DB-BD31-4B8C-83A1-F6EECF244321}">
                <p14:modId xmlns:p14="http://schemas.microsoft.com/office/powerpoint/2010/main" val="1574849618"/>
              </p:ext>
            </p:extLst>
          </p:nvPr>
        </p:nvGraphicFramePr>
        <p:xfrm>
          <a:off x="966744" y="2023865"/>
          <a:ext cx="10026604" cy="4613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643737"/>
      </p:ext>
    </p:extLst>
  </p:cSld>
  <p:clrMapOvr>
    <a:masterClrMapping/>
  </p:clrMapOvr>
</p:sld>
</file>

<file path=ppt/theme/theme1.xml><?xml version="1.0" encoding="utf-8"?>
<a:theme xmlns:a="http://schemas.openxmlformats.org/drawingml/2006/main" name="MarrakeshVTI">
  <a:themeElements>
    <a:clrScheme name="AnalogousFromRegularSeedLeftStep">
      <a:dk1>
        <a:srgbClr val="000000"/>
      </a:dk1>
      <a:lt1>
        <a:srgbClr val="FFFFFF"/>
      </a:lt1>
      <a:dk2>
        <a:srgbClr val="311B25"/>
      </a:dk2>
      <a:lt2>
        <a:srgbClr val="F0F3F1"/>
      </a:lt2>
      <a:accent1>
        <a:srgbClr val="D13EA1"/>
      </a:accent1>
      <a:accent2>
        <a:srgbClr val="B32DC0"/>
      </a:accent2>
      <a:accent3>
        <a:srgbClr val="873ED1"/>
      </a:accent3>
      <a:accent4>
        <a:srgbClr val="463BC4"/>
      </a:accent4>
      <a:accent5>
        <a:srgbClr val="3E70D1"/>
      </a:accent5>
      <a:accent6>
        <a:srgbClr val="2D9BC0"/>
      </a:accent6>
      <a:hlink>
        <a:srgbClr val="349D57"/>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929</Words>
  <Application>Microsoft Office PowerPoint</Application>
  <PresentationFormat>Laajakuva</PresentationFormat>
  <Paragraphs>98</Paragraphs>
  <Slides>14</Slides>
  <Notes>5</Notes>
  <HiddenSlides>0</HiddenSlides>
  <MMClips>1</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14</vt:i4>
      </vt:variant>
    </vt:vector>
  </HeadingPairs>
  <TitlesOfParts>
    <vt:vector size="20" baseType="lpstr">
      <vt:lpstr>Arial</vt:lpstr>
      <vt:lpstr>Calibri</vt:lpstr>
      <vt:lpstr>Goudy Old Style</vt:lpstr>
      <vt:lpstr>Noto Serif</vt:lpstr>
      <vt:lpstr>Wingdings</vt:lpstr>
      <vt:lpstr>MarrakeshVTI</vt:lpstr>
      <vt:lpstr>Media </vt:lpstr>
      <vt:lpstr>Mitä media on?</vt:lpstr>
      <vt:lpstr>Mediasuhde</vt:lpstr>
      <vt:lpstr>Median käytön kehittyminen</vt:lpstr>
      <vt:lpstr>Miksi mediaa käytetään?</vt:lpstr>
      <vt:lpstr>Persoonallisuuspiirteet hallitsevat mediasuhteessa</vt:lpstr>
      <vt:lpstr>Median valta</vt:lpstr>
      <vt:lpstr>Mediataidot</vt:lpstr>
      <vt:lpstr>Media vaikuttaa identiteettiin</vt:lpstr>
      <vt:lpstr>Ikä vaikuttaa ymmärtämiseen median sisällöstä</vt:lpstr>
      <vt:lpstr>Nuori käyttää mediaa minäkäsityksensä ja identiteettinsä luontiin</vt:lpstr>
      <vt:lpstr>identiteetti</vt:lpstr>
      <vt:lpstr>Median hyödyt ja haitat</vt:lpstr>
      <vt:lpstr>Video - miten sosiaalinen media muokkaa identiteettiä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dc:title>
  <dc:creator>Emma Hakala</dc:creator>
  <cp:lastModifiedBy>Emma Hakala</cp:lastModifiedBy>
  <cp:revision>1</cp:revision>
  <dcterms:created xsi:type="dcterms:W3CDTF">2021-08-26T10:51:39Z</dcterms:created>
  <dcterms:modified xsi:type="dcterms:W3CDTF">2021-09-03T09:42:53Z</dcterms:modified>
</cp:coreProperties>
</file>