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2"/>
  </p:notesMasterIdLst>
  <p:handoutMasterIdLst>
    <p:handoutMasterId r:id="rId13"/>
  </p:handoutMasterIdLst>
  <p:sldIdLst>
    <p:sldId id="262" r:id="rId3"/>
    <p:sldId id="284" r:id="rId4"/>
    <p:sldId id="272" r:id="rId5"/>
    <p:sldId id="279" r:id="rId6"/>
    <p:sldId id="273" r:id="rId7"/>
    <p:sldId id="280" r:id="rId8"/>
    <p:sldId id="281" r:id="rId9"/>
    <p:sldId id="282" r:id="rId10"/>
    <p:sldId id="28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3" d="100"/>
          <a:sy n="63" d="100"/>
        </p:scale>
        <p:origin x="283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fi-FI" sz="1200"/>
            </a:lvl1pPr>
          </a:lstStyle>
          <a:p>
            <a:fld id="{1A9BCE0C-CD74-4A59-802C-6D2F8C15331A}" type="datetimeFigureOut">
              <a:rPr lang="fi-FI" smtClean="0"/>
              <a:t>7.10.2020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fi-FI" sz="1200"/>
            </a:lvl1pPr>
          </a:lstStyle>
          <a:p>
            <a:fld id="{7798501B-77B5-4365-9881-C6E19A3C1E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14561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fi-FI" sz="1200"/>
            </a:lvl1pPr>
          </a:lstStyle>
          <a:p>
            <a:fld id="{F04FDEA8-CBB8-46CC-9562-028963DBC55A}" type="datetimeFigureOut">
              <a:t>7.10.2020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fi-FI" sz="1200"/>
            </a:lvl1pPr>
          </a:lstStyle>
          <a:p>
            <a:fld id="{FC8BD8E7-1312-41F3-99C4-6DA5AF891969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2084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38200" y="1600200"/>
            <a:ext cx="10515600" cy="2240280"/>
          </a:xfrm>
        </p:spPr>
        <p:txBody>
          <a:bodyPr anchor="b">
            <a:normAutofit/>
          </a:bodyPr>
          <a:lstStyle>
            <a:lvl1pPr algn="ctr" latinLnBrk="0">
              <a:defRPr lang="fi-FI" sz="44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38200" y="3854659"/>
            <a:ext cx="10515600" cy="1143000"/>
          </a:xfrm>
        </p:spPr>
        <p:txBody>
          <a:bodyPr>
            <a:normAutofit/>
          </a:bodyPr>
          <a:lstStyle>
            <a:lvl1pPr marL="0" indent="0" algn="ctr" latinLnBrk="0">
              <a:buNone/>
              <a:defRPr lang="fi-FI" sz="2000" cap="all" spc="50" baseline="0">
                <a:solidFill>
                  <a:schemeClr val="bg1"/>
                </a:solidFill>
              </a:defRPr>
            </a:lvl1pPr>
            <a:lvl2pPr marL="457200" indent="0" algn="ctr" latinLnBrk="0">
              <a:buNone/>
              <a:defRPr lang="fi-FI" sz="2000"/>
            </a:lvl2pPr>
            <a:lvl3pPr marL="914400" indent="0" algn="ctr" latinLnBrk="0">
              <a:buNone/>
              <a:defRPr lang="fi-FI" sz="1800"/>
            </a:lvl3pPr>
            <a:lvl4pPr marL="1371600" indent="0" algn="ctr" latinLnBrk="0">
              <a:buNone/>
              <a:defRPr lang="fi-FI" sz="1600"/>
            </a:lvl4pPr>
            <a:lvl5pPr marL="1828800" indent="0" algn="ctr" latinLnBrk="0">
              <a:buNone/>
              <a:defRPr lang="fi-FI" sz="1600"/>
            </a:lvl5pPr>
            <a:lvl6pPr marL="2286000" indent="0" algn="ctr" latinLnBrk="0">
              <a:buNone/>
              <a:defRPr lang="fi-FI" sz="1600"/>
            </a:lvl6pPr>
            <a:lvl7pPr marL="2743200" indent="0" algn="ctr" latinLnBrk="0">
              <a:buNone/>
              <a:defRPr lang="fi-FI" sz="1600"/>
            </a:lvl7pPr>
            <a:lvl8pPr marL="3200400" indent="0" algn="ctr" latinLnBrk="0">
              <a:buNone/>
              <a:defRPr lang="fi-FI" sz="1600"/>
            </a:lvl8pPr>
            <a:lvl9pPr marL="3657600" indent="0" algn="ctr" latinLnBrk="0">
              <a:buNone/>
              <a:defRPr lang="fi-FI"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7" name="Suorakulmio 6"/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88627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 userDrawn="1"/>
        </p:nvSpPr>
        <p:spPr>
          <a:xfrm>
            <a:off x="8153400" y="0"/>
            <a:ext cx="40386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532813" y="4591761"/>
            <a:ext cx="3125787" cy="1580440"/>
          </a:xfrm>
        </p:spPr>
        <p:txBody>
          <a:bodyPr/>
          <a:lstStyle>
            <a:lvl1pPr marL="0" indent="0" latinLnBrk="0">
              <a:spcBef>
                <a:spcPts val="800"/>
              </a:spcBef>
              <a:buNone/>
              <a:defRPr lang="fi-FI" sz="1600">
                <a:solidFill>
                  <a:schemeClr val="bg1"/>
                </a:solidFill>
              </a:defRPr>
            </a:lvl1pPr>
            <a:lvl2pPr marL="457200" indent="0" latinLnBrk="0">
              <a:buNone/>
              <a:defRPr lang="fi-FI" sz="1400"/>
            </a:lvl2pPr>
            <a:lvl3pPr marL="914400" indent="0" latinLnBrk="0">
              <a:buNone/>
              <a:defRPr lang="fi-FI" sz="1200"/>
            </a:lvl3pPr>
            <a:lvl4pPr marL="1371600" indent="0" latinLnBrk="0">
              <a:buNone/>
              <a:defRPr lang="fi-FI" sz="1000"/>
            </a:lvl4pPr>
            <a:lvl5pPr marL="1828800" indent="0" latinLnBrk="0">
              <a:buNone/>
              <a:defRPr lang="fi-FI" sz="1000"/>
            </a:lvl5pPr>
            <a:lvl6pPr marL="2286000" indent="0" latinLnBrk="0">
              <a:buNone/>
              <a:defRPr lang="fi-FI" sz="1000"/>
            </a:lvl6pPr>
            <a:lvl7pPr marL="2743200" indent="0" latinLnBrk="0">
              <a:buNone/>
              <a:defRPr lang="fi-FI" sz="1000"/>
            </a:lvl7pPr>
            <a:lvl8pPr marL="3200400" indent="0" latinLnBrk="0">
              <a:buNone/>
              <a:defRPr lang="fi-FI" sz="1000"/>
            </a:lvl8pPr>
            <a:lvl9pPr marL="3657600" indent="0" latinLnBrk="0">
              <a:buNone/>
              <a:defRPr lang="fi-FI"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532813" y="1714500"/>
            <a:ext cx="3125787" cy="2877260"/>
          </a:xfrm>
        </p:spPr>
        <p:txBody>
          <a:bodyPr anchor="b">
            <a:normAutofit/>
          </a:bodyPr>
          <a:lstStyle>
            <a:lvl1pPr latinLnBrk="0">
              <a:defRPr lang="fi-FI" sz="28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6" name="Kuvan paikkamerkki 2"/>
          <p:cNvSpPr>
            <a:spLocks noGrp="1"/>
          </p:cNvSpPr>
          <p:nvPr>
            <p:ph type="pic" idx="1"/>
          </p:nvPr>
        </p:nvSpPr>
        <p:spPr>
          <a:xfrm>
            <a:off x="0" y="0"/>
            <a:ext cx="8101584" cy="6857999"/>
          </a:xfrm>
        </p:spPr>
        <p:txBody>
          <a:bodyPr tIns="457200">
            <a:normAutofit/>
          </a:bodyPr>
          <a:lstStyle>
            <a:lvl1pPr marL="0" indent="0" algn="ctr" latinLnBrk="0">
              <a:buNone/>
              <a:defRPr lang="fi-FI" sz="2000"/>
            </a:lvl1pPr>
            <a:lvl2pPr marL="457200" indent="0" latinLnBrk="0">
              <a:buNone/>
              <a:defRPr lang="fi-FI" sz="2800"/>
            </a:lvl2pPr>
            <a:lvl3pPr marL="914400" indent="0" latinLnBrk="0">
              <a:buNone/>
              <a:defRPr lang="fi-FI" sz="2400"/>
            </a:lvl3pPr>
            <a:lvl4pPr marL="1371600" indent="0" latinLnBrk="0">
              <a:buNone/>
              <a:defRPr lang="fi-FI" sz="2000"/>
            </a:lvl4pPr>
            <a:lvl5pPr marL="1828800" indent="0" latinLnBrk="0">
              <a:buNone/>
              <a:defRPr lang="fi-FI" sz="2000"/>
            </a:lvl5pPr>
            <a:lvl6pPr marL="2286000" indent="0" latinLnBrk="0">
              <a:buNone/>
              <a:defRPr lang="fi-FI" sz="2000"/>
            </a:lvl6pPr>
            <a:lvl7pPr marL="2743200" indent="0" latinLnBrk="0">
              <a:buNone/>
              <a:defRPr lang="fi-FI" sz="2000"/>
            </a:lvl7pPr>
            <a:lvl8pPr marL="3200400" indent="0" latinLnBrk="0">
              <a:buNone/>
              <a:defRPr lang="fi-FI" sz="2000"/>
            </a:lvl8pPr>
            <a:lvl9pPr marL="3657600" indent="0" latinLnBrk="0">
              <a:buNone/>
              <a:defRPr lang="fi-FI" sz="2000"/>
            </a:lvl9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77249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t>7.10.2020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457200"/>
            <a:ext cx="1943100" cy="5719762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524000" y="457200"/>
            <a:ext cx="7048500" cy="5719762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t>7.10.2020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dia ja kuva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 userDrawn="1"/>
        </p:nvSpPr>
        <p:spPr>
          <a:xfrm>
            <a:off x="0" y="4800600"/>
            <a:ext cx="12192000" cy="2057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33400" y="5115656"/>
            <a:ext cx="11125200" cy="914400"/>
          </a:xfrm>
        </p:spPr>
        <p:txBody>
          <a:bodyPr anchor="b">
            <a:normAutofit/>
          </a:bodyPr>
          <a:lstStyle>
            <a:lvl1pPr algn="ctr" latinLnBrk="0">
              <a:defRPr lang="fi-FI" sz="4400" spc="-5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533400" y="6043123"/>
            <a:ext cx="11125200" cy="5715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fi-FI" sz="2000" cap="all" spc="50" baseline="0">
                <a:solidFill>
                  <a:schemeClr val="bg1"/>
                </a:solidFill>
              </a:defRPr>
            </a:lvl1pPr>
            <a:lvl2pPr marL="457200" indent="0" algn="ctr" latinLnBrk="0">
              <a:buNone/>
              <a:defRPr lang="fi-FI" sz="2000"/>
            </a:lvl2pPr>
            <a:lvl3pPr marL="914400" indent="0" algn="ctr" latinLnBrk="0">
              <a:buNone/>
              <a:defRPr lang="fi-FI" sz="1800"/>
            </a:lvl3pPr>
            <a:lvl4pPr marL="1371600" indent="0" algn="ctr" latinLnBrk="0">
              <a:buNone/>
              <a:defRPr lang="fi-FI" sz="1600"/>
            </a:lvl4pPr>
            <a:lvl5pPr marL="1828800" indent="0" algn="ctr" latinLnBrk="0">
              <a:buNone/>
              <a:defRPr lang="fi-FI" sz="1600"/>
            </a:lvl5pPr>
            <a:lvl6pPr marL="2286000" indent="0" algn="ctr" latinLnBrk="0">
              <a:buNone/>
              <a:defRPr lang="fi-FI" sz="1600"/>
            </a:lvl6pPr>
            <a:lvl7pPr marL="2743200" indent="0" algn="ctr" latinLnBrk="0">
              <a:buNone/>
              <a:defRPr lang="fi-FI" sz="1600"/>
            </a:lvl7pPr>
            <a:lvl8pPr marL="3200400" indent="0" algn="ctr" latinLnBrk="0">
              <a:buNone/>
              <a:defRPr lang="fi-FI" sz="1600"/>
            </a:lvl8pPr>
            <a:lvl9pPr marL="3657600" indent="0" algn="ctr" latinLnBrk="0">
              <a:buNone/>
              <a:defRPr lang="fi-FI"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9" name="Kuvan paikkamerkki 2"/>
          <p:cNvSpPr>
            <a:spLocks noGrp="1"/>
          </p:cNvSpPr>
          <p:nvPr>
            <p:ph type="pic" idx="10"/>
          </p:nvPr>
        </p:nvSpPr>
        <p:spPr>
          <a:xfrm>
            <a:off x="1" y="1"/>
            <a:ext cx="4023360" cy="4745736"/>
          </a:xfrm>
        </p:spPr>
        <p:txBody>
          <a:bodyPr tIns="457200">
            <a:normAutofit/>
          </a:bodyPr>
          <a:lstStyle>
            <a:lvl1pPr marL="0" indent="0" algn="ctr" latinLnBrk="0">
              <a:buNone/>
              <a:defRPr lang="fi-FI" sz="2000"/>
            </a:lvl1pPr>
            <a:lvl2pPr marL="457200" indent="0" latinLnBrk="0">
              <a:buNone/>
              <a:defRPr lang="fi-FI" sz="2800"/>
            </a:lvl2pPr>
            <a:lvl3pPr marL="914400" indent="0" latinLnBrk="0">
              <a:buNone/>
              <a:defRPr lang="fi-FI" sz="2400"/>
            </a:lvl3pPr>
            <a:lvl4pPr marL="1371600" indent="0" latinLnBrk="0">
              <a:buNone/>
              <a:defRPr lang="fi-FI" sz="2000"/>
            </a:lvl4pPr>
            <a:lvl5pPr marL="1828800" indent="0" latinLnBrk="0">
              <a:buNone/>
              <a:defRPr lang="fi-FI" sz="2000"/>
            </a:lvl5pPr>
            <a:lvl6pPr marL="2286000" indent="0" latinLnBrk="0">
              <a:buNone/>
              <a:defRPr lang="fi-FI" sz="2000"/>
            </a:lvl6pPr>
            <a:lvl7pPr marL="2743200" indent="0" latinLnBrk="0">
              <a:buNone/>
              <a:defRPr lang="fi-FI" sz="2000"/>
            </a:lvl7pPr>
            <a:lvl8pPr marL="3200400" indent="0" latinLnBrk="0">
              <a:buNone/>
              <a:defRPr lang="fi-FI" sz="2000"/>
            </a:lvl8pPr>
            <a:lvl9pPr marL="3657600" indent="0" latinLnBrk="0">
              <a:buNone/>
              <a:defRPr lang="fi-FI" sz="2000"/>
            </a:lvl9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  <p:sp>
        <p:nvSpPr>
          <p:cNvPr id="13" name="Kuvan paikkamerkki 2"/>
          <p:cNvSpPr>
            <a:spLocks noGrp="1"/>
          </p:cNvSpPr>
          <p:nvPr>
            <p:ph type="pic" idx="11"/>
          </p:nvPr>
        </p:nvSpPr>
        <p:spPr>
          <a:xfrm>
            <a:off x="4084320" y="1"/>
            <a:ext cx="4023360" cy="4745736"/>
          </a:xfrm>
        </p:spPr>
        <p:txBody>
          <a:bodyPr tIns="457200">
            <a:normAutofit/>
          </a:bodyPr>
          <a:lstStyle>
            <a:lvl1pPr marL="0" indent="0" algn="ctr" latinLnBrk="0">
              <a:buNone/>
              <a:defRPr lang="fi-FI" sz="2000"/>
            </a:lvl1pPr>
            <a:lvl2pPr marL="457200" indent="0" latinLnBrk="0">
              <a:buNone/>
              <a:defRPr lang="fi-FI" sz="2800"/>
            </a:lvl2pPr>
            <a:lvl3pPr marL="914400" indent="0" latinLnBrk="0">
              <a:buNone/>
              <a:defRPr lang="fi-FI" sz="2400"/>
            </a:lvl3pPr>
            <a:lvl4pPr marL="1371600" indent="0" latinLnBrk="0">
              <a:buNone/>
              <a:defRPr lang="fi-FI" sz="2000"/>
            </a:lvl4pPr>
            <a:lvl5pPr marL="1828800" indent="0" latinLnBrk="0">
              <a:buNone/>
              <a:defRPr lang="fi-FI" sz="2000"/>
            </a:lvl5pPr>
            <a:lvl6pPr marL="2286000" indent="0" latinLnBrk="0">
              <a:buNone/>
              <a:defRPr lang="fi-FI" sz="2000"/>
            </a:lvl6pPr>
            <a:lvl7pPr marL="2743200" indent="0" latinLnBrk="0">
              <a:buNone/>
              <a:defRPr lang="fi-FI" sz="2000"/>
            </a:lvl7pPr>
            <a:lvl8pPr marL="3200400" indent="0" latinLnBrk="0">
              <a:buNone/>
              <a:defRPr lang="fi-FI" sz="2000"/>
            </a:lvl8pPr>
            <a:lvl9pPr marL="3657600" indent="0" latinLnBrk="0">
              <a:buNone/>
              <a:defRPr lang="fi-FI" sz="2000"/>
            </a:lvl9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  <p:sp>
        <p:nvSpPr>
          <p:cNvPr id="14" name="Kuvan paikkamerkki 2"/>
          <p:cNvSpPr>
            <a:spLocks noGrp="1"/>
          </p:cNvSpPr>
          <p:nvPr>
            <p:ph type="pic" idx="12"/>
          </p:nvPr>
        </p:nvSpPr>
        <p:spPr>
          <a:xfrm>
            <a:off x="8168640" y="1"/>
            <a:ext cx="4023360" cy="4745736"/>
          </a:xfrm>
        </p:spPr>
        <p:txBody>
          <a:bodyPr tIns="457200">
            <a:normAutofit/>
          </a:bodyPr>
          <a:lstStyle>
            <a:lvl1pPr marL="0" indent="0" algn="ctr" latinLnBrk="0">
              <a:buNone/>
              <a:defRPr lang="fi-FI" sz="2000"/>
            </a:lvl1pPr>
            <a:lvl2pPr marL="457200" indent="0" latinLnBrk="0">
              <a:buNone/>
              <a:defRPr lang="fi-FI" sz="2800"/>
            </a:lvl2pPr>
            <a:lvl3pPr marL="914400" indent="0" latinLnBrk="0">
              <a:buNone/>
              <a:defRPr lang="fi-FI" sz="2400"/>
            </a:lvl3pPr>
            <a:lvl4pPr marL="1371600" indent="0" latinLnBrk="0">
              <a:buNone/>
              <a:defRPr lang="fi-FI" sz="2000"/>
            </a:lvl4pPr>
            <a:lvl5pPr marL="1828800" indent="0" latinLnBrk="0">
              <a:buNone/>
              <a:defRPr lang="fi-FI" sz="2000"/>
            </a:lvl5pPr>
            <a:lvl6pPr marL="2286000" indent="0" latinLnBrk="0">
              <a:buNone/>
              <a:defRPr lang="fi-FI" sz="2000"/>
            </a:lvl6pPr>
            <a:lvl7pPr marL="2743200" indent="0" latinLnBrk="0">
              <a:buNone/>
              <a:defRPr lang="fi-FI" sz="2000"/>
            </a:lvl7pPr>
            <a:lvl8pPr marL="3200400" indent="0" latinLnBrk="0">
              <a:buNone/>
              <a:defRPr lang="fi-FI" sz="2000"/>
            </a:lvl8pPr>
            <a:lvl9pPr marL="3657600" indent="0" latinLnBrk="0">
              <a:buNone/>
              <a:defRPr lang="fi-FI" sz="2000"/>
            </a:lvl9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637454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t>7.10.2020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2514600"/>
            <a:ext cx="10515600" cy="2743200"/>
          </a:xfrm>
        </p:spPr>
        <p:txBody>
          <a:bodyPr anchor="b">
            <a:normAutofit/>
          </a:bodyPr>
          <a:lstStyle>
            <a:lvl1pPr algn="ctr" latinLnBrk="0">
              <a:defRPr lang="fi-FI" sz="4400" spc="-5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5257800"/>
            <a:ext cx="10515600" cy="9144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fi-FI" sz="2000" cap="all" spc="50" baseline="0">
                <a:solidFill>
                  <a:schemeClr val="bg1"/>
                </a:solidFill>
              </a:defRPr>
            </a:lvl1pPr>
            <a:lvl2pPr marL="457200" indent="0" latinLnBrk="0">
              <a:buNone/>
              <a:defRPr lang="fi-FI" sz="2000"/>
            </a:lvl2pPr>
            <a:lvl3pPr marL="914400" indent="0" latinLnBrk="0">
              <a:buNone/>
              <a:defRPr lang="fi-FI" sz="1800"/>
            </a:lvl3pPr>
            <a:lvl4pPr marL="1371600" indent="0" latinLnBrk="0">
              <a:buNone/>
              <a:defRPr lang="fi-FI" sz="1600"/>
            </a:lvl4pPr>
            <a:lvl5pPr marL="1828800" indent="0" latinLnBrk="0">
              <a:buNone/>
              <a:defRPr lang="fi-FI" sz="1600"/>
            </a:lvl5pPr>
            <a:lvl6pPr marL="2286000" indent="0" latinLnBrk="0">
              <a:buNone/>
              <a:defRPr lang="fi-FI" sz="1600"/>
            </a:lvl6pPr>
            <a:lvl7pPr marL="2743200" indent="0" latinLnBrk="0">
              <a:buNone/>
              <a:defRPr lang="fi-FI" sz="1600"/>
            </a:lvl7pPr>
            <a:lvl8pPr marL="3200400" indent="0" latinLnBrk="0">
              <a:buNone/>
              <a:defRPr lang="fi-FI" sz="1600"/>
            </a:lvl8pPr>
            <a:lvl9pPr marL="3657600" indent="0" latinLnBrk="0">
              <a:buNone/>
              <a:defRPr lang="fi-FI"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524000" y="1714500"/>
            <a:ext cx="4495800" cy="4462272"/>
          </a:xfrm>
        </p:spPr>
        <p:txBody>
          <a:bodyPr>
            <a:normAutofit/>
          </a:bodyPr>
          <a:lstStyle>
            <a:lvl1pPr latinLnBrk="0">
              <a:defRPr lang="fi-FI" sz="2000"/>
            </a:lvl1pPr>
            <a:lvl2pPr latinLnBrk="0">
              <a:defRPr lang="fi-FI" sz="1800"/>
            </a:lvl2pPr>
            <a:lvl3pPr latinLnBrk="0">
              <a:defRPr lang="fi-FI" sz="1600"/>
            </a:lvl3pPr>
            <a:lvl4pPr latinLnBrk="0">
              <a:defRPr lang="fi-FI" sz="1400"/>
            </a:lvl4pPr>
            <a:lvl5pPr latinLnBrk="0">
              <a:defRPr lang="fi-FI" sz="1400"/>
            </a:lvl5pPr>
            <a:lvl6pPr latinLnBrk="0">
              <a:defRPr lang="fi-FI" sz="1400"/>
            </a:lvl6pPr>
            <a:lvl7pPr latinLnBrk="0">
              <a:defRPr lang="fi-FI" sz="1400"/>
            </a:lvl7pPr>
            <a:lvl8pPr latinLnBrk="0">
              <a:defRPr lang="fi-FI" sz="1400"/>
            </a:lvl8pPr>
            <a:lvl9pPr latinLnBrk="0">
              <a:defRPr lang="fi-FI"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714500"/>
            <a:ext cx="4495800" cy="4462272"/>
          </a:xfrm>
        </p:spPr>
        <p:txBody>
          <a:bodyPr>
            <a:normAutofit/>
          </a:bodyPr>
          <a:lstStyle>
            <a:lvl1pPr latinLnBrk="0">
              <a:defRPr lang="fi-FI" sz="2000"/>
            </a:lvl1pPr>
            <a:lvl2pPr latinLnBrk="0">
              <a:defRPr lang="fi-FI" sz="1800"/>
            </a:lvl2pPr>
            <a:lvl3pPr latinLnBrk="0">
              <a:defRPr lang="fi-FI" sz="1600"/>
            </a:lvl3pPr>
            <a:lvl4pPr latinLnBrk="0">
              <a:defRPr lang="fi-FI" sz="1400"/>
            </a:lvl4pPr>
            <a:lvl5pPr latinLnBrk="0">
              <a:defRPr lang="fi-FI" sz="1400"/>
            </a:lvl5pPr>
            <a:lvl6pPr latinLnBrk="0">
              <a:defRPr lang="fi-FI" sz="1400"/>
            </a:lvl6pPr>
            <a:lvl7pPr latinLnBrk="0">
              <a:defRPr lang="fi-FI" sz="1400"/>
            </a:lvl7pPr>
            <a:lvl8pPr latinLnBrk="0">
              <a:defRPr lang="fi-FI" sz="1400"/>
            </a:lvl8pPr>
            <a:lvl9pPr latinLnBrk="0">
              <a:defRPr lang="fi-FI"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t>7.10.2020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7048" y="1733162"/>
            <a:ext cx="4498848" cy="685800"/>
          </a:xfrm>
        </p:spPr>
        <p:txBody>
          <a:bodyPr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fi-FI" sz="1800" b="1" cap="all" baseline="0">
                <a:latin typeface="+mj-lt"/>
              </a:defRPr>
            </a:lvl1pPr>
            <a:lvl2pPr marL="457200" indent="0" latinLnBrk="0">
              <a:buNone/>
              <a:defRPr lang="fi-FI" sz="2000" b="1"/>
            </a:lvl2pPr>
            <a:lvl3pPr marL="914400" indent="0" latinLnBrk="0">
              <a:buNone/>
              <a:defRPr lang="fi-FI" sz="1800" b="1"/>
            </a:lvl3pPr>
            <a:lvl4pPr marL="1371600" indent="0" latinLnBrk="0">
              <a:buNone/>
              <a:defRPr lang="fi-FI" sz="1600" b="1"/>
            </a:lvl4pPr>
            <a:lvl5pPr marL="1828800" indent="0" latinLnBrk="0">
              <a:buNone/>
              <a:defRPr lang="fi-FI" sz="1600" b="1"/>
            </a:lvl5pPr>
            <a:lvl6pPr marL="2286000" indent="0" latinLnBrk="0">
              <a:buNone/>
              <a:defRPr lang="fi-FI" sz="1600" b="1"/>
            </a:lvl6pPr>
            <a:lvl7pPr marL="2743200" indent="0" latinLnBrk="0">
              <a:buNone/>
              <a:defRPr lang="fi-FI" sz="1600" b="1"/>
            </a:lvl7pPr>
            <a:lvl8pPr marL="3200400" indent="0" latinLnBrk="0">
              <a:buNone/>
              <a:defRPr lang="fi-FI" sz="1600" b="1"/>
            </a:lvl8pPr>
            <a:lvl9pPr marL="3657600" indent="0" latinLnBrk="0">
              <a:buNone/>
              <a:defRPr lang="fi-FI"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527048" y="2481943"/>
            <a:ext cx="4498848" cy="3690257"/>
          </a:xfrm>
        </p:spPr>
        <p:txBody>
          <a:bodyPr>
            <a:normAutofit/>
          </a:bodyPr>
          <a:lstStyle>
            <a:lvl1pPr latinLnBrk="0">
              <a:defRPr lang="fi-FI" sz="2000"/>
            </a:lvl1pPr>
            <a:lvl2pPr latinLnBrk="0">
              <a:defRPr lang="fi-FI" sz="1800"/>
            </a:lvl2pPr>
            <a:lvl3pPr latinLnBrk="0">
              <a:defRPr lang="fi-FI" sz="1600"/>
            </a:lvl3pPr>
            <a:lvl4pPr latinLnBrk="0">
              <a:defRPr lang="fi-FI" sz="1400"/>
            </a:lvl4pPr>
            <a:lvl5pPr latinLnBrk="0">
              <a:defRPr lang="fi-FI" sz="1400"/>
            </a:lvl5pPr>
            <a:lvl6pPr latinLnBrk="0">
              <a:defRPr lang="fi-FI" sz="1400"/>
            </a:lvl6pPr>
            <a:lvl7pPr latinLnBrk="0">
              <a:defRPr lang="fi-FI" sz="1400"/>
            </a:lvl7pPr>
            <a:lvl8pPr latinLnBrk="0">
              <a:defRPr lang="fi-FI" sz="1400"/>
            </a:lvl8pPr>
            <a:lvl9pPr latinLnBrk="0">
              <a:defRPr lang="fi-FI"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733162"/>
            <a:ext cx="4498848" cy="685800"/>
          </a:xfrm>
        </p:spPr>
        <p:txBody>
          <a:bodyPr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fi-FI" sz="1800" b="1" cap="all" baseline="0">
                <a:latin typeface="+mj-lt"/>
              </a:defRPr>
            </a:lvl1pPr>
            <a:lvl2pPr marL="457200" indent="0" latinLnBrk="0">
              <a:buNone/>
              <a:defRPr lang="fi-FI" sz="2000" b="1"/>
            </a:lvl2pPr>
            <a:lvl3pPr marL="914400" indent="0" latinLnBrk="0">
              <a:buNone/>
              <a:defRPr lang="fi-FI" sz="1800" b="1"/>
            </a:lvl3pPr>
            <a:lvl4pPr marL="1371600" indent="0" latinLnBrk="0">
              <a:buNone/>
              <a:defRPr lang="fi-FI" sz="1600" b="1"/>
            </a:lvl4pPr>
            <a:lvl5pPr marL="1828800" indent="0" latinLnBrk="0">
              <a:buNone/>
              <a:defRPr lang="fi-FI" sz="1600" b="1"/>
            </a:lvl5pPr>
            <a:lvl6pPr marL="2286000" indent="0" latinLnBrk="0">
              <a:buNone/>
              <a:defRPr lang="fi-FI" sz="1600" b="1"/>
            </a:lvl6pPr>
            <a:lvl7pPr marL="2743200" indent="0" latinLnBrk="0">
              <a:buNone/>
              <a:defRPr lang="fi-FI" sz="1600" b="1"/>
            </a:lvl7pPr>
            <a:lvl8pPr marL="3200400" indent="0" latinLnBrk="0">
              <a:buNone/>
              <a:defRPr lang="fi-FI" sz="1600" b="1"/>
            </a:lvl8pPr>
            <a:lvl9pPr marL="3657600" indent="0" latinLnBrk="0">
              <a:buNone/>
              <a:defRPr lang="fi-FI"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481943"/>
            <a:ext cx="4498848" cy="3690257"/>
          </a:xfrm>
        </p:spPr>
        <p:txBody>
          <a:bodyPr>
            <a:normAutofit/>
          </a:bodyPr>
          <a:lstStyle>
            <a:lvl1pPr latinLnBrk="0">
              <a:defRPr lang="fi-FI" sz="2000"/>
            </a:lvl1pPr>
            <a:lvl2pPr latinLnBrk="0">
              <a:defRPr lang="fi-FI" sz="1800"/>
            </a:lvl2pPr>
            <a:lvl3pPr latinLnBrk="0">
              <a:defRPr lang="fi-FI" sz="1600"/>
            </a:lvl3pPr>
            <a:lvl4pPr latinLnBrk="0">
              <a:defRPr lang="fi-FI" sz="1400"/>
            </a:lvl4pPr>
            <a:lvl5pPr latinLnBrk="0">
              <a:defRPr lang="fi-FI" sz="1400"/>
            </a:lvl5pPr>
            <a:lvl6pPr latinLnBrk="0">
              <a:defRPr lang="fi-FI" sz="1400"/>
            </a:lvl6pPr>
            <a:lvl7pPr latinLnBrk="0">
              <a:defRPr lang="fi-FI" sz="1400"/>
            </a:lvl7pPr>
            <a:lvl8pPr latinLnBrk="0">
              <a:defRPr lang="fi-FI" sz="1400"/>
            </a:lvl8pPr>
            <a:lvl9pPr latinLnBrk="0">
              <a:defRPr lang="fi-FI"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t>7.10.2020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t>7.10.2020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151812" y="1714498"/>
            <a:ext cx="3506788" cy="2880360"/>
          </a:xfrm>
        </p:spPr>
        <p:txBody>
          <a:bodyPr anchor="b">
            <a:normAutofit/>
          </a:bodyPr>
          <a:lstStyle>
            <a:lvl1pPr latinLnBrk="0">
              <a:defRPr lang="fi-FI" sz="3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0352" y="457200"/>
            <a:ext cx="7242111" cy="5715000"/>
          </a:xfrm>
        </p:spPr>
        <p:txBody>
          <a:bodyPr>
            <a:normAutofit/>
          </a:bodyPr>
          <a:lstStyle>
            <a:lvl1pPr latinLnBrk="0">
              <a:defRPr lang="fi-FI" sz="2000"/>
            </a:lvl1pPr>
            <a:lvl2pPr latinLnBrk="0">
              <a:defRPr lang="fi-FI" sz="1800"/>
            </a:lvl2pPr>
            <a:lvl3pPr latinLnBrk="0">
              <a:defRPr lang="fi-FI" sz="1600"/>
            </a:lvl3pPr>
            <a:lvl4pPr latinLnBrk="0">
              <a:defRPr lang="fi-FI" sz="1400"/>
            </a:lvl4pPr>
            <a:lvl5pPr latinLnBrk="0">
              <a:defRPr lang="fi-FI" sz="1400"/>
            </a:lvl5pPr>
            <a:lvl6pPr latinLnBrk="0">
              <a:defRPr lang="fi-FI" sz="1400"/>
            </a:lvl6pPr>
            <a:lvl7pPr latinLnBrk="0">
              <a:defRPr lang="fi-FI" sz="1400"/>
            </a:lvl7pPr>
            <a:lvl8pPr latinLnBrk="0">
              <a:defRPr lang="fi-FI" sz="1400"/>
            </a:lvl8pPr>
            <a:lvl9pPr latinLnBrk="0">
              <a:defRPr lang="fi-FI"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151812" y="4590288"/>
            <a:ext cx="3514564" cy="1581912"/>
          </a:xfrm>
        </p:spPr>
        <p:txBody>
          <a:bodyPr/>
          <a:lstStyle>
            <a:lvl1pPr marL="0" indent="0" latinLnBrk="0">
              <a:spcBef>
                <a:spcPts val="800"/>
              </a:spcBef>
              <a:buNone/>
              <a:defRPr lang="fi-FI" sz="1600"/>
            </a:lvl1pPr>
            <a:lvl2pPr marL="457200" indent="0" latinLnBrk="0">
              <a:buNone/>
              <a:defRPr lang="fi-FI" sz="1400"/>
            </a:lvl2pPr>
            <a:lvl3pPr marL="914400" indent="0" latinLnBrk="0">
              <a:buNone/>
              <a:defRPr lang="fi-FI" sz="1200"/>
            </a:lvl3pPr>
            <a:lvl4pPr marL="1371600" indent="0" latinLnBrk="0">
              <a:buNone/>
              <a:defRPr lang="fi-FI" sz="1000"/>
            </a:lvl4pPr>
            <a:lvl5pPr marL="1828800" indent="0" latinLnBrk="0">
              <a:buNone/>
              <a:defRPr lang="fi-FI" sz="1000"/>
            </a:lvl5pPr>
            <a:lvl6pPr marL="2286000" indent="0" latinLnBrk="0">
              <a:buNone/>
              <a:defRPr lang="fi-FI" sz="1000"/>
            </a:lvl6pPr>
            <a:lvl7pPr marL="2743200" indent="0" latinLnBrk="0">
              <a:buNone/>
              <a:defRPr lang="fi-FI" sz="1000"/>
            </a:lvl7pPr>
            <a:lvl8pPr marL="3200400" indent="0" latinLnBrk="0">
              <a:buNone/>
              <a:defRPr lang="fi-FI" sz="1000"/>
            </a:lvl8pPr>
            <a:lvl9pPr marL="3657600" indent="0" latinLnBrk="0">
              <a:buNone/>
              <a:defRPr lang="fi-FI"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t>7.10.2020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 userDrawn="1"/>
        </p:nvSpPr>
        <p:spPr>
          <a:xfrm>
            <a:off x="0" y="6583680"/>
            <a:ext cx="12192000" cy="274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524000" y="4572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4000" y="1714500"/>
            <a:ext cx="914400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187908" y="6601556"/>
            <a:ext cx="1534064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fi-FI" sz="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7CC0096-1860-4642-9CD2-0079EA5E7CD1}" type="datetimeFigureOut">
              <a:rPr lang="fi-FI" smtClean="0"/>
              <a:pPr/>
              <a:t>7.10.2020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523999" y="6601556"/>
            <a:ext cx="6491381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fi-FI" sz="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9894499" y="6601556"/>
            <a:ext cx="77350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fi-FI" sz="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E31375A4-56A4-47D6-9801-1991572033F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fi-FI" sz="3400" kern="1200" cap="all" baseline="0">
          <a:solidFill>
            <a:schemeClr val="accent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/>
        </a:buClr>
        <a:buSzPct val="100000"/>
        <a:buFont typeface="Arial" pitchFamily="34" charset="0"/>
        <a:buChar char="▪"/>
        <a:defRPr lang="fi-FI" sz="20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lang="fi-FI"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lang="fi-FI" sz="16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18872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lang="fi-FI" sz="1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14630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lang="fi-FI" sz="1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16916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lang="fi-FI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lang="fi-FI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lang="fi-FI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lang="fi-FI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ph.fi/fi/koulutus-ja-tutkinnot/liikunnan-lukiodiplomi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Liikunnan lukiodiplomi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Liikuntakykyisyys / harrastuneisuus tai erityisosaaminen /yhteistyötaidot</a:t>
            </a:r>
            <a:endParaRPr lang="fi-FI" dirty="0"/>
          </a:p>
        </p:txBody>
      </p:sp>
      <p:pic>
        <p:nvPicPr>
          <p:cNvPr id="7" name="Kuvan paikkamerkki 6" descr="Kaksi henkilöä nostamassa painoja" title="Kuntoiluaiheinen esimerkkikuva"/>
          <p:cNvPicPr>
            <a:picLocks noGrp="1" noChangeAspect="1"/>
          </p:cNvPicPr>
          <p:nvPr>
            <p:ph type="pic" idx="10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/>
      </p:pic>
      <p:pic>
        <p:nvPicPr>
          <p:cNvPr id="8" name="Kuvan paikkamerkki 7" descr="Lähikuva omenasta ja mittanauhasta" title="Kuntoiluaiheinen esimerkkikuva"/>
          <p:cNvPicPr>
            <a:picLocks noGrp="1" noChangeAspect="1"/>
          </p:cNvPicPr>
          <p:nvPr>
            <p:ph type="pic" idx="1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7" b="617"/>
          <a:stretch/>
        </p:blipFill>
        <p:spPr/>
      </p:pic>
      <p:pic>
        <p:nvPicPr>
          <p:cNvPr id="9" name="Kuvan paikkamerkki 8" descr="Mies ja nainen juoksemassa sisäradalla" title="Kuntoiluaiheinen esimerkkikuva"/>
          <p:cNvPicPr>
            <a:picLocks noGrp="1" noChangeAspect="1"/>
          </p:cNvPicPr>
          <p:nvPr>
            <p:ph type="pic" idx="12"/>
          </p:nvPr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9" b="599"/>
          <a:stretch/>
        </p:blipFill>
        <p:spPr/>
      </p:pic>
    </p:spTree>
    <p:extLst>
      <p:ext uri="{BB962C8B-B14F-4D97-AF65-F5344CB8AC3E}">
        <p14:creationId xmlns:p14="http://schemas.microsoft.com/office/powerpoint/2010/main" val="3034687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600" dirty="0" smtClean="0"/>
              <a:t>Yleisohjeet</a:t>
            </a:r>
            <a:r>
              <a:rPr lang="fi-FI" dirty="0" smtClean="0"/>
              <a:t> </a:t>
            </a:r>
            <a:r>
              <a:rPr lang="fi-FI" sz="1600" dirty="0" smtClean="0"/>
              <a:t>WWW.EDU.FI</a:t>
            </a:r>
            <a:endParaRPr lang="fi-FI" sz="1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Löytyy </a:t>
            </a:r>
            <a:r>
              <a:rPr lang="fi-FI" dirty="0" smtClean="0"/>
              <a:t>edun sivuilta hakusanalla lukiodiplomit</a:t>
            </a:r>
          </a:p>
          <a:p>
            <a:r>
              <a:rPr lang="fi-FI" dirty="0" smtClean="0"/>
              <a:t>Suorittamisen edellytys on, että opiskelija on suorittanut vähintään neljä (4) liikunnan kurssia</a:t>
            </a:r>
            <a:r>
              <a:rPr lang="fi-FI" dirty="0" smtClean="0"/>
              <a:t>.</a:t>
            </a:r>
          </a:p>
          <a:p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www.oph.fi/fi/koulutus-ja-tutkinnot/liikunnan-lukiodiplomi</a:t>
            </a:r>
            <a:endParaRPr lang="fi-FI" dirty="0" smtClean="0"/>
          </a:p>
          <a:p>
            <a:endParaRPr lang="fi-FI" dirty="0" smtClean="0"/>
          </a:p>
          <a:p>
            <a:pPr marL="45720" indent="0">
              <a:buNone/>
            </a:pPr>
            <a:endParaRPr lang="fi-FI" dirty="0" smtClean="0"/>
          </a:p>
          <a:p>
            <a:pPr marL="4572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28422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liikuntakykyisyys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Fyysisen toimintakyvyn </a:t>
            </a:r>
            <a:r>
              <a:rPr lang="fi-FI" dirty="0" err="1" smtClean="0"/>
              <a:t>Move</a:t>
            </a:r>
            <a:r>
              <a:rPr lang="fi-FI" dirty="0" smtClean="0"/>
              <a:t>!-mittaukset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96391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Move</a:t>
            </a:r>
            <a:r>
              <a:rPr lang="fi-FI" dirty="0" smtClean="0"/>
              <a:t>!-mittaukset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20 metrin viivajuoksu</a:t>
            </a:r>
          </a:p>
          <a:p>
            <a:r>
              <a:rPr lang="fi-FI" dirty="0" smtClean="0"/>
              <a:t>Vauhditon 5-loikka</a:t>
            </a:r>
          </a:p>
          <a:p>
            <a:r>
              <a:rPr lang="fi-FI" dirty="0" smtClean="0"/>
              <a:t>Ylävartalon kohotus</a:t>
            </a:r>
          </a:p>
          <a:p>
            <a:r>
              <a:rPr lang="fi-FI" dirty="0" smtClean="0"/>
              <a:t>Etunojapunnerrus</a:t>
            </a:r>
          </a:p>
          <a:p>
            <a:r>
              <a:rPr lang="fi-FI" dirty="0" smtClean="0"/>
              <a:t>Heitto-kiinniottoyhdistelmä</a:t>
            </a:r>
          </a:p>
          <a:p>
            <a:r>
              <a:rPr lang="fi-FI" dirty="0" smtClean="0"/>
              <a:t>Kehon liikkuvuusosio</a:t>
            </a:r>
          </a:p>
          <a:p>
            <a:r>
              <a:rPr lang="fi-FI" dirty="0"/>
              <a:t>U</a:t>
            </a:r>
            <a:r>
              <a:rPr lang="fi-FI" dirty="0" smtClean="0"/>
              <a:t>imataito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89486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Harrastuneisuus tai erityisosaaminen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2246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Harrastuneisuus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Opiskelijan monipuolinen ja pitkäjänteinen liikunnan harrastaminen</a:t>
            </a:r>
          </a:p>
          <a:p>
            <a:r>
              <a:rPr lang="fi-FI" dirty="0" smtClean="0"/>
              <a:t>Harrastuneisuus-osiossa arvioidaan opiskelijan fyysistä toimintakykyä</a:t>
            </a:r>
          </a:p>
          <a:p>
            <a:r>
              <a:rPr lang="fi-FI" dirty="0" smtClean="0"/>
              <a:t>Arviointi perustuu opiskelijan lukion liikuntakursseilla osoittamasta vastuullisesta omasta fyysisestä toimintakyvystään, terveydestään ja hyvinvoinnistaan huolehtimisesta.</a:t>
            </a:r>
          </a:p>
          <a:p>
            <a:r>
              <a:rPr lang="fi-FI" dirty="0" smtClean="0"/>
              <a:t>Arvioitsijana liikunnanopettaja / -opettajat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87480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erityisosaaminen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Arvioidaan opiskelijan henkilökohtainen erityisosaaminen jossakin liikuntamuodossa / urheilulajissa</a:t>
            </a:r>
          </a:p>
          <a:p>
            <a:r>
              <a:rPr lang="fi-FI" dirty="0" smtClean="0"/>
              <a:t>Arvioinnin suorittaa kaksi henkilöä: liikunnanopettaja ja valmentaja / kyseisen liikuntamuodon asiantuntija</a:t>
            </a:r>
          </a:p>
          <a:p>
            <a:r>
              <a:rPr lang="fi-FI" dirty="0" smtClean="0"/>
              <a:t>Erityisosaaminen arvioidaan aidossa suoritustilanteessa / videon välityksellä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49741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yhteistyötaidot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3097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Yhteistyö- ja työskentelytaidot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Yhteistyö- ja työskentelytaidot arvioidaan sekä lukion liikuntakurssien tuntityöskentelyn että koulun muun liikuntatoiminnan perusteella</a:t>
            </a:r>
          </a:p>
          <a:p>
            <a:r>
              <a:rPr lang="fi-FI" dirty="0" smtClean="0"/>
              <a:t>Opiskelija arvioi myös itse omaa yhteistyö- ja työskentelykykyään ja sen kehittymistä. Tämän itsearvioinnin hän esittää omassa portfoliossaan</a:t>
            </a:r>
          </a:p>
          <a:p>
            <a:pPr marL="4572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34995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ealth Fitness 16x9">
  <a:themeElements>
    <a:clrScheme name="HealthFitness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87A91B"/>
      </a:accent1>
      <a:accent2>
        <a:srgbClr val="FBCE11"/>
      </a:accent2>
      <a:accent3>
        <a:srgbClr val="446ED8"/>
      </a:accent3>
      <a:accent4>
        <a:srgbClr val="9D22E2"/>
      </a:accent4>
      <a:accent5>
        <a:srgbClr val="FE9E00"/>
      </a:accent5>
      <a:accent6>
        <a:srgbClr val="DF5327"/>
      </a:accent6>
      <a:hlink>
        <a:srgbClr val="446ED8"/>
      </a:hlink>
      <a:folHlink>
        <a:srgbClr val="828282"/>
      </a:folHlink>
    </a:clrScheme>
    <a:fontScheme name="Calibri Light">
      <a:majorFont>
        <a:latin typeface="Calibri Light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15_4109default" id="{E728D685-11FC-4812-BA85-57AC6F9C9F40}" vid="{BC4E008B-95FF-4815-904E-143A8EDFC1D4}"/>
    </a:ext>
  </a:extLst>
</a:theme>
</file>

<file path=ppt/theme/theme2.xml><?xml version="1.0" encoding="utf-8"?>
<a:theme xmlns:a="http://schemas.openxmlformats.org/drawingml/2006/main" name="Office Theme">
  <a:themeElements>
    <a:clrScheme name="HealthFitness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87A91B"/>
      </a:accent1>
      <a:accent2>
        <a:srgbClr val="FBCE11"/>
      </a:accent2>
      <a:accent3>
        <a:srgbClr val="446ED8"/>
      </a:accent3>
      <a:accent4>
        <a:srgbClr val="9D22E2"/>
      </a:accent4>
      <a:accent5>
        <a:srgbClr val="FE9E00"/>
      </a:accent5>
      <a:accent6>
        <a:srgbClr val="DF5327"/>
      </a:accent6>
      <a:hlink>
        <a:srgbClr val="446ED8"/>
      </a:hlink>
      <a:folHlink>
        <a:srgbClr val="828282"/>
      </a:folHlink>
    </a:clrScheme>
    <a:fontScheme name="Calibri Light">
      <a:majorFont>
        <a:latin typeface="Calibri Light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HealthFitness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87A91B"/>
      </a:accent1>
      <a:accent2>
        <a:srgbClr val="FBCE11"/>
      </a:accent2>
      <a:accent3>
        <a:srgbClr val="446ED8"/>
      </a:accent3>
      <a:accent4>
        <a:srgbClr val="9D22E2"/>
      </a:accent4>
      <a:accent5>
        <a:srgbClr val="FE9E00"/>
      </a:accent5>
      <a:accent6>
        <a:srgbClr val="DF5327"/>
      </a:accent6>
      <a:hlink>
        <a:srgbClr val="446ED8"/>
      </a:hlink>
      <a:folHlink>
        <a:srgbClr val="828282"/>
      </a:folHlink>
    </a:clrScheme>
    <a:fontScheme name="Calibri Light">
      <a:majorFont>
        <a:latin typeface="Calibri Light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E382D75-6DC6-4908-8B05-64D061C4B19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155</Words>
  <Application>Microsoft Office PowerPoint</Application>
  <PresentationFormat>Laajakuva</PresentationFormat>
  <Paragraphs>31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Tahoma</vt:lpstr>
      <vt:lpstr>Health Fitness 16x9</vt:lpstr>
      <vt:lpstr>Liikunnan lukiodiplomi</vt:lpstr>
      <vt:lpstr>Yleisohjeet WWW.EDU.FI</vt:lpstr>
      <vt:lpstr>liikuntakykyisyys</vt:lpstr>
      <vt:lpstr>Move!-mittaukset</vt:lpstr>
      <vt:lpstr>Harrastuneisuus tai erityisosaaminen</vt:lpstr>
      <vt:lpstr>Harrastuneisuus</vt:lpstr>
      <vt:lpstr>erityisosaaminen</vt:lpstr>
      <vt:lpstr>yhteistyötaidot</vt:lpstr>
      <vt:lpstr>Yhteistyö- ja työskentelytaidot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2017-10-02T05:44:50Z</dcterms:created>
  <dcterms:modified xsi:type="dcterms:W3CDTF">2020-10-07T09:12:31Z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TC029223919991</vt:lpwstr>
  </property>
</Properties>
</file>