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7" r:id="rId1"/>
  </p:sldMasterIdLst>
  <p:sldIdLst>
    <p:sldId id="256" r:id="rId2"/>
    <p:sldId id="257" r:id="rId3"/>
    <p:sldId id="258" r:id="rId4"/>
    <p:sldId id="259" r:id="rId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69" d="100"/>
          <a:sy n="69" d="100"/>
        </p:scale>
        <p:origin x="564" y="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Otsikkodia">
    <p:spTree>
      <p:nvGrpSpPr>
        <p:cNvPr id="1" name=""/>
        <p:cNvGrpSpPr/>
        <p:nvPr/>
      </p:nvGrpSpPr>
      <p:grpSpPr>
        <a:xfrm>
          <a:off x="0" y="0"/>
          <a:ext cx="0" cy="0"/>
          <a:chOff x="0" y="0"/>
          <a:chExt cx="0" cy="0"/>
        </a:xfrm>
      </p:grpSpPr>
      <p:pic>
        <p:nvPicPr>
          <p:cNvPr id="8" name="Picture 7" descr="C2-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ctrTitle"/>
          </p:nvPr>
        </p:nvSpPr>
        <p:spPr>
          <a:xfrm>
            <a:off x="1371600" y="1803405"/>
            <a:ext cx="9448800" cy="1825096"/>
          </a:xfrm>
        </p:spPr>
        <p:txBody>
          <a:bodyPr anchor="b">
            <a:normAutofit/>
          </a:bodyPr>
          <a:lstStyle>
            <a:lvl1pPr algn="l">
              <a:defRPr sz="6000"/>
            </a:lvl1pPr>
          </a:lstStyle>
          <a:p>
            <a:r>
              <a:rPr lang="fi-FI" smtClean="0"/>
              <a:t>Muokkaa perustyyl. napsautt.</a:t>
            </a:r>
            <a:endParaRPr lang="en-US" dirty="0"/>
          </a:p>
        </p:txBody>
      </p:sp>
      <p:sp>
        <p:nvSpPr>
          <p:cNvPr id="3" name="Subtitle 2"/>
          <p:cNvSpPr>
            <a:spLocks noGrp="1"/>
          </p:cNvSpPr>
          <p:nvPr>
            <p:ph type="subTitle" idx="1"/>
          </p:nvPr>
        </p:nvSpPr>
        <p:spPr>
          <a:xfrm>
            <a:off x="1371600" y="3632201"/>
            <a:ext cx="9448800" cy="685800"/>
          </a:xfrm>
        </p:spPr>
        <p:txBody>
          <a:bodyPr>
            <a:normAutofit/>
          </a:bodyPr>
          <a:lstStyle>
            <a:lvl1pPr marL="0" indent="0" algn="l">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i-FI" smtClean="0"/>
              <a:t>Muokkaa alaotsikon perustyyliä napsautt.</a:t>
            </a:r>
            <a:endParaRPr lang="en-US" dirty="0"/>
          </a:p>
        </p:txBody>
      </p:sp>
      <p:sp>
        <p:nvSpPr>
          <p:cNvPr id="4" name="Date Placeholder 3"/>
          <p:cNvSpPr>
            <a:spLocks noGrp="1"/>
          </p:cNvSpPr>
          <p:nvPr>
            <p:ph type="dt" sz="half" idx="10"/>
          </p:nvPr>
        </p:nvSpPr>
        <p:spPr>
          <a:xfrm>
            <a:off x="7909561" y="4314328"/>
            <a:ext cx="2910840" cy="374642"/>
          </a:xfrm>
        </p:spPr>
        <p:txBody>
          <a:bodyPr/>
          <a:lstStyle/>
          <a:p>
            <a:fld id="{EC7F36DF-48C1-4C6E-9800-721D2A4784B5}" type="datetimeFigureOut">
              <a:rPr lang="fi-FI" smtClean="0"/>
              <a:t>23.8.2023</a:t>
            </a:fld>
            <a:endParaRPr lang="fi-FI"/>
          </a:p>
        </p:txBody>
      </p:sp>
      <p:sp>
        <p:nvSpPr>
          <p:cNvPr id="5" name="Footer Placeholder 4"/>
          <p:cNvSpPr>
            <a:spLocks noGrp="1"/>
          </p:cNvSpPr>
          <p:nvPr>
            <p:ph type="ftr" sz="quarter" idx="11"/>
          </p:nvPr>
        </p:nvSpPr>
        <p:spPr>
          <a:xfrm>
            <a:off x="1371600" y="4323845"/>
            <a:ext cx="6400800" cy="365125"/>
          </a:xfrm>
        </p:spPr>
        <p:txBody>
          <a:bodyPr/>
          <a:lstStyle/>
          <a:p>
            <a:endParaRPr lang="fi-FI"/>
          </a:p>
        </p:txBody>
      </p:sp>
      <p:sp>
        <p:nvSpPr>
          <p:cNvPr id="6" name="Slide Number Placeholder 5"/>
          <p:cNvSpPr>
            <a:spLocks noGrp="1"/>
          </p:cNvSpPr>
          <p:nvPr>
            <p:ph type="sldNum" sz="quarter" idx="12"/>
          </p:nvPr>
        </p:nvSpPr>
        <p:spPr>
          <a:xfrm>
            <a:off x="8077200" y="1430866"/>
            <a:ext cx="2743200" cy="365125"/>
          </a:xfrm>
        </p:spPr>
        <p:txBody>
          <a:bodyPr/>
          <a:lstStyle/>
          <a:p>
            <a:fld id="{76D98A40-69A4-4947-BACE-539DA1C6346A}" type="slidenum">
              <a:rPr lang="fi-FI" smtClean="0"/>
              <a:t>‹#›</a:t>
            </a:fld>
            <a:endParaRPr lang="fi-FI"/>
          </a:p>
        </p:txBody>
      </p:sp>
    </p:spTree>
    <p:extLst>
      <p:ext uri="{BB962C8B-B14F-4D97-AF65-F5344CB8AC3E}">
        <p14:creationId xmlns:p14="http://schemas.microsoft.com/office/powerpoint/2010/main" val="277553127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amakuva ja kuvateksti">
    <p:spTree>
      <p:nvGrpSpPr>
        <p:cNvPr id="1" name=""/>
        <p:cNvGrpSpPr/>
        <p:nvPr/>
      </p:nvGrpSpPr>
      <p:grpSpPr>
        <a:xfrm>
          <a:off x="0" y="0"/>
          <a:ext cx="0" cy="0"/>
          <a:chOff x="0" y="0"/>
          <a:chExt cx="0" cy="0"/>
        </a:xfrm>
      </p:grpSpPr>
      <p:sp>
        <p:nvSpPr>
          <p:cNvPr id="2" name="Title 1"/>
          <p:cNvSpPr>
            <a:spLocks noGrp="1"/>
          </p:cNvSpPr>
          <p:nvPr>
            <p:ph type="title"/>
          </p:nvPr>
        </p:nvSpPr>
        <p:spPr>
          <a:xfrm>
            <a:off x="685777" y="4697360"/>
            <a:ext cx="10822034" cy="819355"/>
          </a:xfrm>
        </p:spPr>
        <p:txBody>
          <a:bodyPr anchor="b"/>
          <a:lstStyle>
            <a:lvl1pPr algn="l">
              <a:defRPr sz="3200"/>
            </a:lvl1pPr>
          </a:lstStyle>
          <a:p>
            <a:r>
              <a:rPr lang="fi-FI" smtClean="0"/>
              <a:t>Muokkaa perustyyl. napsautt.</a:t>
            </a:r>
            <a:endParaRPr lang="en-US" dirty="0"/>
          </a:p>
        </p:txBody>
      </p:sp>
      <p:sp>
        <p:nvSpPr>
          <p:cNvPr id="3" name="Picture Placeholder 2"/>
          <p:cNvSpPr>
            <a:spLocks noGrp="1" noChangeAspect="1"/>
          </p:cNvSpPr>
          <p:nvPr>
            <p:ph type="pic" idx="1"/>
          </p:nvPr>
        </p:nvSpPr>
        <p:spPr>
          <a:xfrm>
            <a:off x="681727" y="941439"/>
            <a:ext cx="10821840" cy="3478161"/>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i-FI" smtClean="0"/>
              <a:t>Lisää kuva napsauttamalla kuvaketta</a:t>
            </a:r>
            <a:endParaRPr lang="en-US" dirty="0"/>
          </a:p>
        </p:txBody>
      </p:sp>
      <p:sp>
        <p:nvSpPr>
          <p:cNvPr id="4" name="Text Placeholder 3"/>
          <p:cNvSpPr>
            <a:spLocks noGrp="1"/>
          </p:cNvSpPr>
          <p:nvPr>
            <p:ph type="body" sz="half" idx="2"/>
          </p:nvPr>
        </p:nvSpPr>
        <p:spPr>
          <a:xfrm>
            <a:off x="685800" y="5516715"/>
            <a:ext cx="10820400" cy="701969"/>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i-FI" smtClean="0"/>
              <a:t>Muokkaa tekstin perustyylejä</a:t>
            </a:r>
          </a:p>
        </p:txBody>
      </p:sp>
      <p:sp>
        <p:nvSpPr>
          <p:cNvPr id="5" name="Date Placeholder 4"/>
          <p:cNvSpPr>
            <a:spLocks noGrp="1"/>
          </p:cNvSpPr>
          <p:nvPr>
            <p:ph type="dt" sz="half" idx="10"/>
          </p:nvPr>
        </p:nvSpPr>
        <p:spPr/>
        <p:txBody>
          <a:bodyPr/>
          <a:lstStyle/>
          <a:p>
            <a:fld id="{EC7F36DF-48C1-4C6E-9800-721D2A4784B5}" type="datetimeFigureOut">
              <a:rPr lang="fi-FI" smtClean="0"/>
              <a:t>23.8.2023</a:t>
            </a:fld>
            <a:endParaRPr lang="fi-FI"/>
          </a:p>
        </p:txBody>
      </p:sp>
      <p:sp>
        <p:nvSpPr>
          <p:cNvPr id="6" name="Footer Placeholder 5"/>
          <p:cNvSpPr>
            <a:spLocks noGrp="1"/>
          </p:cNvSpPr>
          <p:nvPr>
            <p:ph type="ftr" sz="quarter" idx="11"/>
          </p:nvPr>
        </p:nvSpPr>
        <p:spPr/>
        <p:txBody>
          <a:bodyPr/>
          <a:lstStyle/>
          <a:p>
            <a:endParaRPr lang="fi-FI"/>
          </a:p>
        </p:txBody>
      </p:sp>
      <p:sp>
        <p:nvSpPr>
          <p:cNvPr id="7" name="Slide Number Placeholder 6"/>
          <p:cNvSpPr>
            <a:spLocks noGrp="1"/>
          </p:cNvSpPr>
          <p:nvPr>
            <p:ph type="sldNum" sz="quarter" idx="12"/>
          </p:nvPr>
        </p:nvSpPr>
        <p:spPr/>
        <p:txBody>
          <a:bodyPr/>
          <a:lstStyle/>
          <a:p>
            <a:fld id="{76D98A40-69A4-4947-BACE-539DA1C6346A}" type="slidenum">
              <a:rPr lang="fi-FI" smtClean="0"/>
              <a:t>‹#›</a:t>
            </a:fld>
            <a:endParaRPr lang="fi-FI"/>
          </a:p>
        </p:txBody>
      </p:sp>
    </p:spTree>
    <p:extLst>
      <p:ext uri="{BB962C8B-B14F-4D97-AF65-F5344CB8AC3E}">
        <p14:creationId xmlns:p14="http://schemas.microsoft.com/office/powerpoint/2010/main" val="75921652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Otsikko ja kuvateksti">
    <p:spTree>
      <p:nvGrpSpPr>
        <p:cNvPr id="1" name=""/>
        <p:cNvGrpSpPr/>
        <p:nvPr/>
      </p:nvGrpSpPr>
      <p:grpSpPr>
        <a:xfrm>
          <a:off x="0" y="0"/>
          <a:ext cx="0" cy="0"/>
          <a:chOff x="0" y="0"/>
          <a:chExt cx="0" cy="0"/>
        </a:xfrm>
      </p:grpSpPr>
      <p:pic>
        <p:nvPicPr>
          <p:cNvPr id="9" name="Picture 8" descr="C2-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685800" y="753532"/>
            <a:ext cx="10820400" cy="2802467"/>
          </a:xfrm>
        </p:spPr>
        <p:txBody>
          <a:bodyPr anchor="ctr"/>
          <a:lstStyle>
            <a:lvl1pPr algn="l">
              <a:defRPr sz="3200"/>
            </a:lvl1pPr>
          </a:lstStyle>
          <a:p>
            <a:r>
              <a:rPr lang="fi-FI" smtClean="0"/>
              <a:t>Muokkaa perustyyl. napsautt.</a:t>
            </a:r>
            <a:endParaRPr lang="en-US" dirty="0"/>
          </a:p>
        </p:txBody>
      </p:sp>
      <p:sp>
        <p:nvSpPr>
          <p:cNvPr id="4" name="Text Placeholder 3"/>
          <p:cNvSpPr>
            <a:spLocks noGrp="1"/>
          </p:cNvSpPr>
          <p:nvPr>
            <p:ph type="body" sz="half" idx="2"/>
          </p:nvPr>
        </p:nvSpPr>
        <p:spPr>
          <a:xfrm>
            <a:off x="1024467" y="3649133"/>
            <a:ext cx="10130516" cy="999067"/>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i-FI" smtClean="0"/>
              <a:t>Muokkaa tekstin perustyylejä</a:t>
            </a:r>
          </a:p>
        </p:txBody>
      </p:sp>
      <p:sp>
        <p:nvSpPr>
          <p:cNvPr id="5" name="Date Placeholder 4"/>
          <p:cNvSpPr>
            <a:spLocks noGrp="1"/>
          </p:cNvSpPr>
          <p:nvPr>
            <p:ph type="dt" sz="half" idx="10"/>
          </p:nvPr>
        </p:nvSpPr>
        <p:spPr>
          <a:xfrm>
            <a:off x="7814452" y="381000"/>
            <a:ext cx="2910840" cy="365125"/>
          </a:xfrm>
        </p:spPr>
        <p:txBody>
          <a:bodyPr/>
          <a:lstStyle>
            <a:lvl1pPr algn="r">
              <a:defRPr/>
            </a:lvl1pPr>
          </a:lstStyle>
          <a:p>
            <a:fld id="{EC7F36DF-48C1-4C6E-9800-721D2A4784B5}" type="datetimeFigureOut">
              <a:rPr lang="fi-FI" smtClean="0"/>
              <a:t>23.8.2023</a:t>
            </a:fld>
            <a:endParaRPr lang="fi-FI"/>
          </a:p>
        </p:txBody>
      </p:sp>
      <p:sp>
        <p:nvSpPr>
          <p:cNvPr id="6" name="Footer Placeholder 5"/>
          <p:cNvSpPr>
            <a:spLocks noGrp="1"/>
          </p:cNvSpPr>
          <p:nvPr>
            <p:ph type="ftr" sz="quarter" idx="11"/>
          </p:nvPr>
        </p:nvSpPr>
        <p:spPr>
          <a:xfrm>
            <a:off x="685800" y="379941"/>
            <a:ext cx="6991492" cy="365125"/>
          </a:xfrm>
        </p:spPr>
        <p:txBody>
          <a:bodyPr/>
          <a:lstStyle/>
          <a:p>
            <a:endParaRPr lang="fi-FI"/>
          </a:p>
        </p:txBody>
      </p:sp>
      <p:sp>
        <p:nvSpPr>
          <p:cNvPr id="7" name="Slide Number Placeholder 6"/>
          <p:cNvSpPr>
            <a:spLocks noGrp="1"/>
          </p:cNvSpPr>
          <p:nvPr>
            <p:ph type="sldNum" sz="quarter" idx="12"/>
          </p:nvPr>
        </p:nvSpPr>
        <p:spPr>
          <a:xfrm>
            <a:off x="10862452" y="381000"/>
            <a:ext cx="643748" cy="365125"/>
          </a:xfrm>
        </p:spPr>
        <p:txBody>
          <a:bodyPr/>
          <a:lstStyle/>
          <a:p>
            <a:fld id="{76D98A40-69A4-4947-BACE-539DA1C6346A}" type="slidenum">
              <a:rPr lang="fi-FI" smtClean="0"/>
              <a:t>‹#›</a:t>
            </a:fld>
            <a:endParaRPr lang="fi-FI"/>
          </a:p>
        </p:txBody>
      </p:sp>
    </p:spTree>
    <p:extLst>
      <p:ext uri="{BB962C8B-B14F-4D97-AF65-F5344CB8AC3E}">
        <p14:creationId xmlns:p14="http://schemas.microsoft.com/office/powerpoint/2010/main" val="371494270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Lainaus ja kuvateksti">
    <p:spTree>
      <p:nvGrpSpPr>
        <p:cNvPr id="1" name=""/>
        <p:cNvGrpSpPr/>
        <p:nvPr/>
      </p:nvGrpSpPr>
      <p:grpSpPr>
        <a:xfrm>
          <a:off x="0" y="0"/>
          <a:ext cx="0" cy="0"/>
          <a:chOff x="0" y="0"/>
          <a:chExt cx="0" cy="0"/>
        </a:xfrm>
      </p:grpSpPr>
      <p:pic>
        <p:nvPicPr>
          <p:cNvPr id="11" name="Picture 10" descr="C2-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1024467" y="753533"/>
            <a:ext cx="10151533" cy="2604495"/>
          </a:xfrm>
        </p:spPr>
        <p:txBody>
          <a:bodyPr anchor="ctr"/>
          <a:lstStyle>
            <a:lvl1pPr algn="l">
              <a:defRPr sz="3200"/>
            </a:lvl1pPr>
          </a:lstStyle>
          <a:p>
            <a:r>
              <a:rPr lang="fi-FI" smtClean="0"/>
              <a:t>Muokkaa perustyyl. napsautt.</a:t>
            </a:r>
            <a:endParaRPr lang="en-US" dirty="0"/>
          </a:p>
        </p:txBody>
      </p:sp>
      <p:sp>
        <p:nvSpPr>
          <p:cNvPr id="12" name="Text Placeholder 3"/>
          <p:cNvSpPr>
            <a:spLocks noGrp="1"/>
          </p:cNvSpPr>
          <p:nvPr>
            <p:ph type="body" sz="half" idx="13"/>
          </p:nvPr>
        </p:nvSpPr>
        <p:spPr>
          <a:xfrm>
            <a:off x="1303865" y="3365556"/>
            <a:ext cx="9592736" cy="444443"/>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i-FI" smtClean="0"/>
              <a:t>Muokkaa tekstin perustyylejä</a:t>
            </a:r>
          </a:p>
        </p:txBody>
      </p:sp>
      <p:sp>
        <p:nvSpPr>
          <p:cNvPr id="4" name="Text Placeholder 3"/>
          <p:cNvSpPr>
            <a:spLocks noGrp="1"/>
          </p:cNvSpPr>
          <p:nvPr>
            <p:ph type="body" sz="half" idx="2"/>
          </p:nvPr>
        </p:nvSpPr>
        <p:spPr>
          <a:xfrm>
            <a:off x="1024467" y="3959862"/>
            <a:ext cx="10151533" cy="679871"/>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i-FI" smtClean="0"/>
              <a:t>Muokkaa tekstin perustyylejä</a:t>
            </a:r>
          </a:p>
        </p:txBody>
      </p:sp>
      <p:sp>
        <p:nvSpPr>
          <p:cNvPr id="5" name="Date Placeholder 4"/>
          <p:cNvSpPr>
            <a:spLocks noGrp="1"/>
          </p:cNvSpPr>
          <p:nvPr>
            <p:ph type="dt" sz="half" idx="10"/>
          </p:nvPr>
        </p:nvSpPr>
        <p:spPr>
          <a:xfrm>
            <a:off x="7814452" y="381000"/>
            <a:ext cx="2910840" cy="365125"/>
          </a:xfrm>
        </p:spPr>
        <p:txBody>
          <a:bodyPr/>
          <a:lstStyle>
            <a:lvl1pPr algn="r">
              <a:defRPr/>
            </a:lvl1pPr>
          </a:lstStyle>
          <a:p>
            <a:fld id="{EC7F36DF-48C1-4C6E-9800-721D2A4784B5}" type="datetimeFigureOut">
              <a:rPr lang="fi-FI" smtClean="0"/>
              <a:t>23.8.2023</a:t>
            </a:fld>
            <a:endParaRPr lang="fi-FI"/>
          </a:p>
        </p:txBody>
      </p:sp>
      <p:sp>
        <p:nvSpPr>
          <p:cNvPr id="6" name="Footer Placeholder 5"/>
          <p:cNvSpPr>
            <a:spLocks noGrp="1"/>
          </p:cNvSpPr>
          <p:nvPr>
            <p:ph type="ftr" sz="quarter" idx="11"/>
          </p:nvPr>
        </p:nvSpPr>
        <p:spPr>
          <a:xfrm>
            <a:off x="685800" y="379941"/>
            <a:ext cx="6991492" cy="365125"/>
          </a:xfrm>
        </p:spPr>
        <p:txBody>
          <a:bodyPr/>
          <a:lstStyle/>
          <a:p>
            <a:endParaRPr lang="fi-FI"/>
          </a:p>
        </p:txBody>
      </p:sp>
      <p:sp>
        <p:nvSpPr>
          <p:cNvPr id="7" name="Slide Number Placeholder 6"/>
          <p:cNvSpPr>
            <a:spLocks noGrp="1"/>
          </p:cNvSpPr>
          <p:nvPr>
            <p:ph type="sldNum" sz="quarter" idx="12"/>
          </p:nvPr>
        </p:nvSpPr>
        <p:spPr>
          <a:xfrm>
            <a:off x="10862452" y="381000"/>
            <a:ext cx="643748" cy="365125"/>
          </a:xfrm>
        </p:spPr>
        <p:txBody>
          <a:bodyPr/>
          <a:lstStyle/>
          <a:p>
            <a:fld id="{76D98A40-69A4-4947-BACE-539DA1C6346A}" type="slidenum">
              <a:rPr lang="fi-FI" smtClean="0"/>
              <a:t>‹#›</a:t>
            </a:fld>
            <a:endParaRPr lang="fi-FI"/>
          </a:p>
        </p:txBody>
      </p:sp>
      <p:sp>
        <p:nvSpPr>
          <p:cNvPr id="9" name="TextBox 8"/>
          <p:cNvSpPr txBox="1"/>
          <p:nvPr/>
        </p:nvSpPr>
        <p:spPr>
          <a:xfrm>
            <a:off x="476250" y="93345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0" name="TextBox 9"/>
          <p:cNvSpPr txBox="1"/>
          <p:nvPr/>
        </p:nvSpPr>
        <p:spPr>
          <a:xfrm>
            <a:off x="10984230" y="270129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extLst>
      <p:ext uri="{BB962C8B-B14F-4D97-AF65-F5344CB8AC3E}">
        <p14:creationId xmlns:p14="http://schemas.microsoft.com/office/powerpoint/2010/main" val="85169444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Nimikortti">
    <p:spTree>
      <p:nvGrpSpPr>
        <p:cNvPr id="1" name=""/>
        <p:cNvGrpSpPr/>
        <p:nvPr/>
      </p:nvGrpSpPr>
      <p:grpSpPr>
        <a:xfrm>
          <a:off x="0" y="0"/>
          <a:ext cx="0" cy="0"/>
          <a:chOff x="0" y="0"/>
          <a:chExt cx="0" cy="0"/>
        </a:xfrm>
      </p:grpSpPr>
      <p:pic>
        <p:nvPicPr>
          <p:cNvPr id="8" name="Picture 7" descr="C2-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1024495" y="1124701"/>
            <a:ext cx="10146186" cy="2511835"/>
          </a:xfrm>
        </p:spPr>
        <p:txBody>
          <a:bodyPr anchor="b"/>
          <a:lstStyle>
            <a:lvl1pPr algn="l">
              <a:defRPr sz="3200"/>
            </a:lvl1pPr>
          </a:lstStyle>
          <a:p>
            <a:r>
              <a:rPr lang="fi-FI" smtClean="0"/>
              <a:t>Muokkaa perustyyl. napsautt.</a:t>
            </a:r>
            <a:endParaRPr lang="en-US" dirty="0"/>
          </a:p>
        </p:txBody>
      </p:sp>
      <p:sp>
        <p:nvSpPr>
          <p:cNvPr id="4" name="Text Placeholder 3"/>
          <p:cNvSpPr>
            <a:spLocks noGrp="1"/>
          </p:cNvSpPr>
          <p:nvPr>
            <p:ph type="body" sz="half" idx="2"/>
          </p:nvPr>
        </p:nvSpPr>
        <p:spPr>
          <a:xfrm>
            <a:off x="1024467" y="3648315"/>
            <a:ext cx="10144654" cy="999885"/>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i-FI" smtClean="0"/>
              <a:t>Muokkaa tekstin perustyylejä</a:t>
            </a:r>
          </a:p>
        </p:txBody>
      </p:sp>
      <p:sp>
        <p:nvSpPr>
          <p:cNvPr id="5" name="Date Placeholder 4"/>
          <p:cNvSpPr>
            <a:spLocks noGrp="1"/>
          </p:cNvSpPr>
          <p:nvPr>
            <p:ph type="dt" sz="half" idx="10"/>
          </p:nvPr>
        </p:nvSpPr>
        <p:spPr>
          <a:xfrm>
            <a:off x="7814452" y="378883"/>
            <a:ext cx="2910840" cy="365125"/>
          </a:xfrm>
        </p:spPr>
        <p:txBody>
          <a:bodyPr/>
          <a:lstStyle>
            <a:lvl1pPr algn="r">
              <a:defRPr/>
            </a:lvl1pPr>
          </a:lstStyle>
          <a:p>
            <a:fld id="{EC7F36DF-48C1-4C6E-9800-721D2A4784B5}" type="datetimeFigureOut">
              <a:rPr lang="fi-FI" smtClean="0"/>
              <a:t>23.8.2023</a:t>
            </a:fld>
            <a:endParaRPr lang="fi-FI"/>
          </a:p>
        </p:txBody>
      </p:sp>
      <p:sp>
        <p:nvSpPr>
          <p:cNvPr id="6" name="Footer Placeholder 5"/>
          <p:cNvSpPr>
            <a:spLocks noGrp="1"/>
          </p:cNvSpPr>
          <p:nvPr>
            <p:ph type="ftr" sz="quarter" idx="11"/>
          </p:nvPr>
        </p:nvSpPr>
        <p:spPr>
          <a:xfrm>
            <a:off x="685800" y="378883"/>
            <a:ext cx="6991492" cy="365125"/>
          </a:xfrm>
        </p:spPr>
        <p:txBody>
          <a:bodyPr/>
          <a:lstStyle/>
          <a:p>
            <a:endParaRPr lang="fi-FI"/>
          </a:p>
        </p:txBody>
      </p:sp>
      <p:sp>
        <p:nvSpPr>
          <p:cNvPr id="7" name="Slide Number Placeholder 6"/>
          <p:cNvSpPr>
            <a:spLocks noGrp="1"/>
          </p:cNvSpPr>
          <p:nvPr>
            <p:ph type="sldNum" sz="quarter" idx="12"/>
          </p:nvPr>
        </p:nvSpPr>
        <p:spPr>
          <a:xfrm>
            <a:off x="10862452" y="381000"/>
            <a:ext cx="643748" cy="365125"/>
          </a:xfrm>
        </p:spPr>
        <p:txBody>
          <a:bodyPr/>
          <a:lstStyle/>
          <a:p>
            <a:fld id="{76D98A40-69A4-4947-BACE-539DA1C6346A}" type="slidenum">
              <a:rPr lang="fi-FI" smtClean="0"/>
              <a:t>‹#›</a:t>
            </a:fld>
            <a:endParaRPr lang="fi-FI"/>
          </a:p>
        </p:txBody>
      </p:sp>
    </p:spTree>
    <p:extLst>
      <p:ext uri="{BB962C8B-B14F-4D97-AF65-F5344CB8AC3E}">
        <p14:creationId xmlns:p14="http://schemas.microsoft.com/office/powerpoint/2010/main" val="8363435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saraketta">
    <p:spTree>
      <p:nvGrpSpPr>
        <p:cNvPr id="1" name=""/>
        <p:cNvGrpSpPr/>
        <p:nvPr/>
      </p:nvGrpSpPr>
      <p:grpSpPr>
        <a:xfrm>
          <a:off x="0" y="0"/>
          <a:ext cx="0" cy="0"/>
          <a:chOff x="0" y="0"/>
          <a:chExt cx="0" cy="0"/>
        </a:xfrm>
      </p:grpSpPr>
      <p:sp>
        <p:nvSpPr>
          <p:cNvPr id="15" name="Title 1"/>
          <p:cNvSpPr>
            <a:spLocks noGrp="1"/>
          </p:cNvSpPr>
          <p:nvPr>
            <p:ph type="title"/>
          </p:nvPr>
        </p:nvSpPr>
        <p:spPr>
          <a:xfrm>
            <a:off x="2895600" y="761999"/>
            <a:ext cx="8610599" cy="1303867"/>
          </a:xfrm>
        </p:spPr>
        <p:txBody>
          <a:bodyPr/>
          <a:lstStyle/>
          <a:p>
            <a:r>
              <a:rPr lang="fi-FI" smtClean="0"/>
              <a:t>Muokkaa perustyyl. napsautt.</a:t>
            </a:r>
            <a:endParaRPr lang="en-US" dirty="0"/>
          </a:p>
        </p:txBody>
      </p:sp>
      <p:sp>
        <p:nvSpPr>
          <p:cNvPr id="7" name="Text Placeholder 2"/>
          <p:cNvSpPr>
            <a:spLocks noGrp="1"/>
          </p:cNvSpPr>
          <p:nvPr>
            <p:ph type="body" idx="1"/>
          </p:nvPr>
        </p:nvSpPr>
        <p:spPr>
          <a:xfrm>
            <a:off x="685800" y="2202080"/>
            <a:ext cx="3456432" cy="617320"/>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smtClean="0"/>
              <a:t>Muokkaa tekstin perustyylejä</a:t>
            </a:r>
          </a:p>
        </p:txBody>
      </p:sp>
      <p:sp>
        <p:nvSpPr>
          <p:cNvPr id="8" name="Text Placeholder 3"/>
          <p:cNvSpPr>
            <a:spLocks noGrp="1"/>
          </p:cNvSpPr>
          <p:nvPr>
            <p:ph type="body" sz="half" idx="15"/>
          </p:nvPr>
        </p:nvSpPr>
        <p:spPr>
          <a:xfrm>
            <a:off x="685799" y="2904565"/>
            <a:ext cx="3456432" cy="331413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smtClean="0"/>
              <a:t>Muokkaa tekstin perustyylejä</a:t>
            </a:r>
          </a:p>
        </p:txBody>
      </p:sp>
      <p:sp>
        <p:nvSpPr>
          <p:cNvPr id="9" name="Text Placeholder 4"/>
          <p:cNvSpPr>
            <a:spLocks noGrp="1"/>
          </p:cNvSpPr>
          <p:nvPr>
            <p:ph type="body" sz="quarter" idx="3"/>
          </p:nvPr>
        </p:nvSpPr>
        <p:spPr>
          <a:xfrm>
            <a:off x="4368800" y="2201333"/>
            <a:ext cx="3456432" cy="626534"/>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smtClean="0"/>
              <a:t>Muokkaa tekstin perustyylejä</a:t>
            </a:r>
          </a:p>
        </p:txBody>
      </p:sp>
      <p:sp>
        <p:nvSpPr>
          <p:cNvPr id="10" name="Text Placeholder 3"/>
          <p:cNvSpPr>
            <a:spLocks noGrp="1"/>
          </p:cNvSpPr>
          <p:nvPr>
            <p:ph type="body" sz="half" idx="16"/>
          </p:nvPr>
        </p:nvSpPr>
        <p:spPr>
          <a:xfrm>
            <a:off x="4366858" y="2904067"/>
            <a:ext cx="3456432" cy="331461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smtClean="0"/>
              <a:t>Muokkaa tekstin perustyylejä</a:t>
            </a:r>
          </a:p>
        </p:txBody>
      </p:sp>
      <p:sp>
        <p:nvSpPr>
          <p:cNvPr id="11" name="Text Placeholder 4"/>
          <p:cNvSpPr>
            <a:spLocks noGrp="1"/>
          </p:cNvSpPr>
          <p:nvPr>
            <p:ph type="body" sz="quarter" idx="13"/>
          </p:nvPr>
        </p:nvSpPr>
        <p:spPr>
          <a:xfrm>
            <a:off x="8051800" y="2192866"/>
            <a:ext cx="3456432" cy="626534"/>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smtClean="0"/>
              <a:t>Muokkaa tekstin perustyylejä</a:t>
            </a:r>
          </a:p>
        </p:txBody>
      </p:sp>
      <p:sp>
        <p:nvSpPr>
          <p:cNvPr id="12" name="Text Placeholder 3"/>
          <p:cNvSpPr>
            <a:spLocks noGrp="1"/>
          </p:cNvSpPr>
          <p:nvPr>
            <p:ph type="body" sz="half" idx="17"/>
          </p:nvPr>
        </p:nvSpPr>
        <p:spPr>
          <a:xfrm>
            <a:off x="8051801" y="2904565"/>
            <a:ext cx="3456432" cy="331413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smtClean="0"/>
              <a:t>Muokkaa tekstin perustyylejä</a:t>
            </a:r>
          </a:p>
        </p:txBody>
      </p:sp>
      <p:sp>
        <p:nvSpPr>
          <p:cNvPr id="3" name="Date Placeholder 2"/>
          <p:cNvSpPr>
            <a:spLocks noGrp="1"/>
          </p:cNvSpPr>
          <p:nvPr>
            <p:ph type="dt" sz="half" idx="10"/>
          </p:nvPr>
        </p:nvSpPr>
        <p:spPr/>
        <p:txBody>
          <a:bodyPr/>
          <a:lstStyle/>
          <a:p>
            <a:fld id="{EC7F36DF-48C1-4C6E-9800-721D2A4784B5}" type="datetimeFigureOut">
              <a:rPr lang="fi-FI" smtClean="0"/>
              <a:t>23.8.2023</a:t>
            </a:fld>
            <a:endParaRPr lang="fi-FI"/>
          </a:p>
        </p:txBody>
      </p:sp>
      <p:sp>
        <p:nvSpPr>
          <p:cNvPr id="4" name="Footer Placeholder 3"/>
          <p:cNvSpPr>
            <a:spLocks noGrp="1"/>
          </p:cNvSpPr>
          <p:nvPr>
            <p:ph type="ftr" sz="quarter" idx="11"/>
          </p:nvPr>
        </p:nvSpPr>
        <p:spPr/>
        <p:txBody>
          <a:bodyPr/>
          <a:lstStyle/>
          <a:p>
            <a:endParaRPr lang="fi-FI"/>
          </a:p>
        </p:txBody>
      </p:sp>
      <p:sp>
        <p:nvSpPr>
          <p:cNvPr id="5" name="Slide Number Placeholder 4"/>
          <p:cNvSpPr>
            <a:spLocks noGrp="1"/>
          </p:cNvSpPr>
          <p:nvPr>
            <p:ph type="sldNum" sz="quarter" idx="12"/>
          </p:nvPr>
        </p:nvSpPr>
        <p:spPr/>
        <p:txBody>
          <a:bodyPr/>
          <a:lstStyle/>
          <a:p>
            <a:fld id="{76D98A40-69A4-4947-BACE-539DA1C6346A}" type="slidenum">
              <a:rPr lang="fi-FI" smtClean="0"/>
              <a:t>‹#›</a:t>
            </a:fld>
            <a:endParaRPr lang="fi-FI"/>
          </a:p>
        </p:txBody>
      </p:sp>
    </p:spTree>
    <p:extLst>
      <p:ext uri="{BB962C8B-B14F-4D97-AF65-F5344CB8AC3E}">
        <p14:creationId xmlns:p14="http://schemas.microsoft.com/office/powerpoint/2010/main" val="383363786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kuvan sarake">
    <p:spTree>
      <p:nvGrpSpPr>
        <p:cNvPr id="1" name=""/>
        <p:cNvGrpSpPr/>
        <p:nvPr/>
      </p:nvGrpSpPr>
      <p:grpSpPr>
        <a:xfrm>
          <a:off x="0" y="0"/>
          <a:ext cx="0" cy="0"/>
          <a:chOff x="0" y="0"/>
          <a:chExt cx="0" cy="0"/>
        </a:xfrm>
      </p:grpSpPr>
      <p:sp>
        <p:nvSpPr>
          <p:cNvPr id="30" name="Title 1"/>
          <p:cNvSpPr>
            <a:spLocks noGrp="1"/>
          </p:cNvSpPr>
          <p:nvPr>
            <p:ph type="title"/>
          </p:nvPr>
        </p:nvSpPr>
        <p:spPr>
          <a:xfrm>
            <a:off x="2895600" y="762000"/>
            <a:ext cx="8610599" cy="1295400"/>
          </a:xfrm>
        </p:spPr>
        <p:txBody>
          <a:bodyPr/>
          <a:lstStyle/>
          <a:p>
            <a:r>
              <a:rPr lang="fi-FI" smtClean="0"/>
              <a:t>Muokkaa perustyyl. napsautt.</a:t>
            </a:r>
            <a:endParaRPr lang="en-US" dirty="0"/>
          </a:p>
        </p:txBody>
      </p:sp>
      <p:sp>
        <p:nvSpPr>
          <p:cNvPr id="19" name="Text Placeholder 2"/>
          <p:cNvSpPr>
            <a:spLocks noGrp="1"/>
          </p:cNvSpPr>
          <p:nvPr>
            <p:ph type="body" idx="1"/>
          </p:nvPr>
        </p:nvSpPr>
        <p:spPr>
          <a:xfrm>
            <a:off x="688618" y="4191000"/>
            <a:ext cx="3451582"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smtClean="0"/>
              <a:t>Muokkaa tekstin perustyylejä</a:t>
            </a:r>
          </a:p>
        </p:txBody>
      </p:sp>
      <p:sp>
        <p:nvSpPr>
          <p:cNvPr id="20" name="Picture Placeholder 2"/>
          <p:cNvSpPr>
            <a:spLocks noGrp="1" noChangeAspect="1"/>
          </p:cNvSpPr>
          <p:nvPr>
            <p:ph type="pic" idx="15"/>
          </p:nvPr>
        </p:nvSpPr>
        <p:spPr>
          <a:xfrm>
            <a:off x="688618" y="2362200"/>
            <a:ext cx="3451582"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i-FI" smtClean="0"/>
              <a:t>Lisää kuva napsauttamalla kuvaketta</a:t>
            </a:r>
            <a:endParaRPr lang="en-US" dirty="0"/>
          </a:p>
        </p:txBody>
      </p:sp>
      <p:sp>
        <p:nvSpPr>
          <p:cNvPr id="21" name="Text Placeholder 3"/>
          <p:cNvSpPr>
            <a:spLocks noGrp="1"/>
          </p:cNvSpPr>
          <p:nvPr>
            <p:ph type="body" sz="half" idx="18"/>
          </p:nvPr>
        </p:nvSpPr>
        <p:spPr>
          <a:xfrm>
            <a:off x="688618" y="4873764"/>
            <a:ext cx="3451582" cy="134492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smtClean="0"/>
              <a:t>Muokkaa tekstin perustyylejä</a:t>
            </a:r>
          </a:p>
        </p:txBody>
      </p:sp>
      <p:sp>
        <p:nvSpPr>
          <p:cNvPr id="22" name="Text Placeholder 4"/>
          <p:cNvSpPr>
            <a:spLocks noGrp="1"/>
          </p:cNvSpPr>
          <p:nvPr>
            <p:ph type="body" sz="quarter" idx="3"/>
          </p:nvPr>
        </p:nvSpPr>
        <p:spPr>
          <a:xfrm>
            <a:off x="4374263" y="4191000"/>
            <a:ext cx="3448935"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smtClean="0"/>
              <a:t>Muokkaa tekstin perustyylejä</a:t>
            </a:r>
          </a:p>
        </p:txBody>
      </p:sp>
      <p:sp>
        <p:nvSpPr>
          <p:cNvPr id="23" name="Picture Placeholder 2"/>
          <p:cNvSpPr>
            <a:spLocks noGrp="1" noChangeAspect="1"/>
          </p:cNvSpPr>
          <p:nvPr>
            <p:ph type="pic" idx="21"/>
          </p:nvPr>
        </p:nvSpPr>
        <p:spPr>
          <a:xfrm>
            <a:off x="4374263" y="2362200"/>
            <a:ext cx="3448936"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i-FI" smtClean="0"/>
              <a:t>Lisää kuva napsauttamalla kuvaketta</a:t>
            </a:r>
            <a:endParaRPr lang="en-US" dirty="0"/>
          </a:p>
        </p:txBody>
      </p:sp>
      <p:sp>
        <p:nvSpPr>
          <p:cNvPr id="24" name="Text Placeholder 3"/>
          <p:cNvSpPr>
            <a:spLocks noGrp="1"/>
          </p:cNvSpPr>
          <p:nvPr>
            <p:ph type="body" sz="half" idx="19"/>
          </p:nvPr>
        </p:nvSpPr>
        <p:spPr>
          <a:xfrm>
            <a:off x="4374264" y="4873763"/>
            <a:ext cx="3448935" cy="134492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smtClean="0"/>
              <a:t>Muokkaa tekstin perustyylejä</a:t>
            </a:r>
          </a:p>
        </p:txBody>
      </p:sp>
      <p:sp>
        <p:nvSpPr>
          <p:cNvPr id="25" name="Text Placeholder 4"/>
          <p:cNvSpPr>
            <a:spLocks noGrp="1"/>
          </p:cNvSpPr>
          <p:nvPr>
            <p:ph type="body" sz="quarter" idx="13"/>
          </p:nvPr>
        </p:nvSpPr>
        <p:spPr>
          <a:xfrm>
            <a:off x="8049731" y="4191000"/>
            <a:ext cx="3456469"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smtClean="0"/>
              <a:t>Muokkaa tekstin perustyylejä</a:t>
            </a:r>
          </a:p>
        </p:txBody>
      </p:sp>
      <p:sp>
        <p:nvSpPr>
          <p:cNvPr id="26" name="Picture Placeholder 2"/>
          <p:cNvSpPr>
            <a:spLocks noGrp="1" noChangeAspect="1"/>
          </p:cNvSpPr>
          <p:nvPr>
            <p:ph type="pic" idx="22"/>
          </p:nvPr>
        </p:nvSpPr>
        <p:spPr>
          <a:xfrm>
            <a:off x="8049855" y="2362200"/>
            <a:ext cx="3447878"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i-FI" smtClean="0"/>
              <a:t>Lisää kuva napsauttamalla kuvaketta</a:t>
            </a:r>
            <a:endParaRPr lang="en-US" dirty="0"/>
          </a:p>
        </p:txBody>
      </p:sp>
      <p:sp>
        <p:nvSpPr>
          <p:cNvPr id="27" name="Text Placeholder 3"/>
          <p:cNvSpPr>
            <a:spLocks noGrp="1"/>
          </p:cNvSpPr>
          <p:nvPr>
            <p:ph type="body" sz="half" idx="20"/>
          </p:nvPr>
        </p:nvSpPr>
        <p:spPr>
          <a:xfrm>
            <a:off x="8049731" y="4873761"/>
            <a:ext cx="3452445" cy="134492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smtClean="0"/>
              <a:t>Muokkaa tekstin perustyylejä</a:t>
            </a:r>
          </a:p>
        </p:txBody>
      </p:sp>
      <p:sp>
        <p:nvSpPr>
          <p:cNvPr id="3" name="Date Placeholder 2"/>
          <p:cNvSpPr>
            <a:spLocks noGrp="1"/>
          </p:cNvSpPr>
          <p:nvPr>
            <p:ph type="dt" sz="half" idx="10"/>
          </p:nvPr>
        </p:nvSpPr>
        <p:spPr/>
        <p:txBody>
          <a:bodyPr/>
          <a:lstStyle/>
          <a:p>
            <a:fld id="{EC7F36DF-48C1-4C6E-9800-721D2A4784B5}" type="datetimeFigureOut">
              <a:rPr lang="fi-FI" smtClean="0"/>
              <a:t>23.8.2023</a:t>
            </a:fld>
            <a:endParaRPr lang="fi-FI"/>
          </a:p>
        </p:txBody>
      </p:sp>
      <p:sp>
        <p:nvSpPr>
          <p:cNvPr id="4" name="Footer Placeholder 3"/>
          <p:cNvSpPr>
            <a:spLocks noGrp="1"/>
          </p:cNvSpPr>
          <p:nvPr>
            <p:ph type="ftr" sz="quarter" idx="11"/>
          </p:nvPr>
        </p:nvSpPr>
        <p:spPr/>
        <p:txBody>
          <a:bodyPr/>
          <a:lstStyle/>
          <a:p>
            <a:endParaRPr lang="fi-FI"/>
          </a:p>
        </p:txBody>
      </p:sp>
      <p:sp>
        <p:nvSpPr>
          <p:cNvPr id="5" name="Slide Number Placeholder 4"/>
          <p:cNvSpPr>
            <a:spLocks noGrp="1"/>
          </p:cNvSpPr>
          <p:nvPr>
            <p:ph type="sldNum" sz="quarter" idx="12"/>
          </p:nvPr>
        </p:nvSpPr>
        <p:spPr/>
        <p:txBody>
          <a:bodyPr/>
          <a:lstStyle/>
          <a:p>
            <a:fld id="{76D98A40-69A4-4947-BACE-539DA1C6346A}" type="slidenum">
              <a:rPr lang="fi-FI" smtClean="0"/>
              <a:t>‹#›</a:t>
            </a:fld>
            <a:endParaRPr lang="fi-FI"/>
          </a:p>
        </p:txBody>
      </p:sp>
    </p:spTree>
    <p:extLst>
      <p:ext uri="{BB962C8B-B14F-4D97-AF65-F5344CB8AC3E}">
        <p14:creationId xmlns:p14="http://schemas.microsoft.com/office/powerpoint/2010/main" val="402068987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Otsikko ja pystysuora teksti">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smtClean="0"/>
              <a:t>Muokkaa perustyyl. napsautt.</a:t>
            </a:r>
            <a:endParaRPr lang="en-US" dirty="0"/>
          </a:p>
        </p:txBody>
      </p:sp>
      <p:sp>
        <p:nvSpPr>
          <p:cNvPr id="3" name="Vertical Text Placeholder 2"/>
          <p:cNvSpPr>
            <a:spLocks noGrp="1"/>
          </p:cNvSpPr>
          <p:nvPr>
            <p:ph type="body" orient="vert" idx="1"/>
          </p:nvPr>
        </p:nvSpPr>
        <p:spPr>
          <a:xfrm>
            <a:off x="685800" y="2194559"/>
            <a:ext cx="10820400" cy="4024125"/>
          </a:xfrm>
        </p:spPr>
        <p:txBody>
          <a:bodyPr vert="eaVert"/>
          <a:lstStyle/>
          <a:p>
            <a:pPr lvl="0"/>
            <a:r>
              <a:rPr lang="fi-FI" smtClean="0"/>
              <a:t>Muokkaa tekstin perustyylejä</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4" name="Date Placeholder 3"/>
          <p:cNvSpPr>
            <a:spLocks noGrp="1"/>
          </p:cNvSpPr>
          <p:nvPr>
            <p:ph type="dt" sz="half" idx="10"/>
          </p:nvPr>
        </p:nvSpPr>
        <p:spPr/>
        <p:txBody>
          <a:bodyPr/>
          <a:lstStyle/>
          <a:p>
            <a:fld id="{EC7F36DF-48C1-4C6E-9800-721D2A4784B5}" type="datetimeFigureOut">
              <a:rPr lang="fi-FI" smtClean="0"/>
              <a:t>23.8.2023</a:t>
            </a:fld>
            <a:endParaRPr lang="fi-FI"/>
          </a:p>
        </p:txBody>
      </p:sp>
      <p:sp>
        <p:nvSpPr>
          <p:cNvPr id="5" name="Footer Placeholder 4"/>
          <p:cNvSpPr>
            <a:spLocks noGrp="1"/>
          </p:cNvSpPr>
          <p:nvPr>
            <p:ph type="ftr" sz="quarter" idx="11"/>
          </p:nvPr>
        </p:nvSpPr>
        <p:spPr/>
        <p:txBody>
          <a:bodyPr/>
          <a:lstStyle/>
          <a:p>
            <a:endParaRPr lang="fi-FI"/>
          </a:p>
        </p:txBody>
      </p:sp>
      <p:sp>
        <p:nvSpPr>
          <p:cNvPr id="6" name="Slide Number Placeholder 5"/>
          <p:cNvSpPr>
            <a:spLocks noGrp="1"/>
          </p:cNvSpPr>
          <p:nvPr>
            <p:ph type="sldNum" sz="quarter" idx="12"/>
          </p:nvPr>
        </p:nvSpPr>
        <p:spPr/>
        <p:txBody>
          <a:bodyPr/>
          <a:lstStyle/>
          <a:p>
            <a:fld id="{76D98A40-69A4-4947-BACE-539DA1C6346A}" type="slidenum">
              <a:rPr lang="fi-FI" smtClean="0"/>
              <a:t>‹#›</a:t>
            </a:fld>
            <a:endParaRPr lang="fi-FI"/>
          </a:p>
        </p:txBody>
      </p:sp>
    </p:spTree>
    <p:extLst>
      <p:ext uri="{BB962C8B-B14F-4D97-AF65-F5344CB8AC3E}">
        <p14:creationId xmlns:p14="http://schemas.microsoft.com/office/powerpoint/2010/main" val="99814400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Pystysuora otsikko ja teksti">
    <p:spTree>
      <p:nvGrpSpPr>
        <p:cNvPr id="1" name=""/>
        <p:cNvGrpSpPr/>
        <p:nvPr/>
      </p:nvGrpSpPr>
      <p:grpSpPr>
        <a:xfrm>
          <a:off x="0" y="0"/>
          <a:ext cx="0" cy="0"/>
          <a:chOff x="0" y="0"/>
          <a:chExt cx="0" cy="0"/>
        </a:xfrm>
      </p:grpSpPr>
      <p:pic>
        <p:nvPicPr>
          <p:cNvPr id="9" name="Picture 8" descr="C2-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Vertical Title 1"/>
          <p:cNvSpPr>
            <a:spLocks noGrp="1"/>
          </p:cNvSpPr>
          <p:nvPr>
            <p:ph type="title" orient="vert"/>
          </p:nvPr>
        </p:nvSpPr>
        <p:spPr>
          <a:xfrm>
            <a:off x="9448800" y="745066"/>
            <a:ext cx="2057400" cy="3903133"/>
          </a:xfrm>
        </p:spPr>
        <p:txBody>
          <a:bodyPr vert="eaVert"/>
          <a:lstStyle>
            <a:lvl1pPr algn="l">
              <a:defRPr/>
            </a:lvl1pPr>
          </a:lstStyle>
          <a:p>
            <a:r>
              <a:rPr lang="fi-FI" smtClean="0"/>
              <a:t>Muokkaa perustyyl. napsautt.</a:t>
            </a:r>
            <a:endParaRPr lang="en-US" dirty="0"/>
          </a:p>
        </p:txBody>
      </p:sp>
      <p:sp>
        <p:nvSpPr>
          <p:cNvPr id="3" name="Vertical Text Placeholder 2"/>
          <p:cNvSpPr>
            <a:spLocks noGrp="1"/>
          </p:cNvSpPr>
          <p:nvPr>
            <p:ph type="body" orient="vert" idx="1"/>
          </p:nvPr>
        </p:nvSpPr>
        <p:spPr>
          <a:xfrm>
            <a:off x="1024466" y="745067"/>
            <a:ext cx="8204201" cy="3903133"/>
          </a:xfrm>
        </p:spPr>
        <p:txBody>
          <a:bodyPr vert="eaVert"/>
          <a:lstStyle/>
          <a:p>
            <a:pPr lvl="0"/>
            <a:r>
              <a:rPr lang="fi-FI" smtClean="0"/>
              <a:t>Muokkaa tekstin perustyylejä</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4" name="Date Placeholder 3"/>
          <p:cNvSpPr>
            <a:spLocks noGrp="1"/>
          </p:cNvSpPr>
          <p:nvPr>
            <p:ph type="dt" sz="half" idx="10"/>
          </p:nvPr>
        </p:nvSpPr>
        <p:spPr>
          <a:xfrm>
            <a:off x="7814452" y="379941"/>
            <a:ext cx="2910840" cy="365125"/>
          </a:xfrm>
        </p:spPr>
        <p:txBody>
          <a:bodyPr/>
          <a:lstStyle>
            <a:lvl1pPr algn="r">
              <a:defRPr/>
            </a:lvl1pPr>
          </a:lstStyle>
          <a:p>
            <a:fld id="{EC7F36DF-48C1-4C6E-9800-721D2A4784B5}" type="datetimeFigureOut">
              <a:rPr lang="fi-FI" smtClean="0"/>
              <a:t>23.8.2023</a:t>
            </a:fld>
            <a:endParaRPr lang="fi-FI"/>
          </a:p>
        </p:txBody>
      </p:sp>
      <p:sp>
        <p:nvSpPr>
          <p:cNvPr id="5" name="Footer Placeholder 4"/>
          <p:cNvSpPr>
            <a:spLocks noGrp="1"/>
          </p:cNvSpPr>
          <p:nvPr>
            <p:ph type="ftr" sz="quarter" idx="11"/>
          </p:nvPr>
        </p:nvSpPr>
        <p:spPr>
          <a:xfrm>
            <a:off x="685800" y="381000"/>
            <a:ext cx="6991492" cy="365125"/>
          </a:xfrm>
        </p:spPr>
        <p:txBody>
          <a:bodyPr/>
          <a:lstStyle/>
          <a:p>
            <a:endParaRPr lang="fi-FI"/>
          </a:p>
        </p:txBody>
      </p:sp>
      <p:sp>
        <p:nvSpPr>
          <p:cNvPr id="6" name="Slide Number Placeholder 5"/>
          <p:cNvSpPr>
            <a:spLocks noGrp="1"/>
          </p:cNvSpPr>
          <p:nvPr>
            <p:ph type="sldNum" sz="quarter" idx="12"/>
          </p:nvPr>
        </p:nvSpPr>
        <p:spPr>
          <a:xfrm>
            <a:off x="10862452" y="381000"/>
            <a:ext cx="643748" cy="365125"/>
          </a:xfrm>
        </p:spPr>
        <p:txBody>
          <a:bodyPr/>
          <a:lstStyle/>
          <a:p>
            <a:fld id="{76D98A40-69A4-4947-BACE-539DA1C6346A}" type="slidenum">
              <a:rPr lang="fi-FI" smtClean="0"/>
              <a:t>‹#›</a:t>
            </a:fld>
            <a:endParaRPr lang="fi-FI"/>
          </a:p>
        </p:txBody>
      </p:sp>
    </p:spTree>
    <p:extLst>
      <p:ext uri="{BB962C8B-B14F-4D97-AF65-F5344CB8AC3E}">
        <p14:creationId xmlns:p14="http://schemas.microsoft.com/office/powerpoint/2010/main" val="290022529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Otsikko ja sisältö">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smtClean="0"/>
              <a:t>Muokkaa perustyyl. napsautt.</a:t>
            </a:r>
            <a:endParaRPr lang="en-US" dirty="0"/>
          </a:p>
        </p:txBody>
      </p:sp>
      <p:sp>
        <p:nvSpPr>
          <p:cNvPr id="3" name="Content Placeholder 2"/>
          <p:cNvSpPr>
            <a:spLocks noGrp="1"/>
          </p:cNvSpPr>
          <p:nvPr>
            <p:ph idx="1"/>
          </p:nvPr>
        </p:nvSpPr>
        <p:spPr/>
        <p:txBody>
          <a:bodyPr/>
          <a:lstStyle/>
          <a:p>
            <a:pPr lvl="0"/>
            <a:r>
              <a:rPr lang="fi-FI" smtClean="0"/>
              <a:t>Muokkaa tekstin perustyylejä</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4" name="Date Placeholder 3"/>
          <p:cNvSpPr>
            <a:spLocks noGrp="1"/>
          </p:cNvSpPr>
          <p:nvPr>
            <p:ph type="dt" sz="half" idx="10"/>
          </p:nvPr>
        </p:nvSpPr>
        <p:spPr/>
        <p:txBody>
          <a:bodyPr/>
          <a:lstStyle/>
          <a:p>
            <a:fld id="{EC7F36DF-48C1-4C6E-9800-721D2A4784B5}" type="datetimeFigureOut">
              <a:rPr lang="fi-FI" smtClean="0"/>
              <a:t>23.8.2023</a:t>
            </a:fld>
            <a:endParaRPr lang="fi-FI"/>
          </a:p>
        </p:txBody>
      </p:sp>
      <p:sp>
        <p:nvSpPr>
          <p:cNvPr id="5" name="Footer Placeholder 4"/>
          <p:cNvSpPr>
            <a:spLocks noGrp="1"/>
          </p:cNvSpPr>
          <p:nvPr>
            <p:ph type="ftr" sz="quarter" idx="11"/>
          </p:nvPr>
        </p:nvSpPr>
        <p:spPr/>
        <p:txBody>
          <a:bodyPr/>
          <a:lstStyle/>
          <a:p>
            <a:endParaRPr lang="fi-FI"/>
          </a:p>
        </p:txBody>
      </p:sp>
      <p:sp>
        <p:nvSpPr>
          <p:cNvPr id="6" name="Slide Number Placeholder 5"/>
          <p:cNvSpPr>
            <a:spLocks noGrp="1"/>
          </p:cNvSpPr>
          <p:nvPr>
            <p:ph type="sldNum" sz="quarter" idx="12"/>
          </p:nvPr>
        </p:nvSpPr>
        <p:spPr/>
        <p:txBody>
          <a:bodyPr/>
          <a:lstStyle/>
          <a:p>
            <a:fld id="{76D98A40-69A4-4947-BACE-539DA1C6346A}" type="slidenum">
              <a:rPr lang="fi-FI" smtClean="0"/>
              <a:t>‹#›</a:t>
            </a:fld>
            <a:endParaRPr lang="fi-FI"/>
          </a:p>
        </p:txBody>
      </p:sp>
    </p:spTree>
    <p:extLst>
      <p:ext uri="{BB962C8B-B14F-4D97-AF65-F5344CB8AC3E}">
        <p14:creationId xmlns:p14="http://schemas.microsoft.com/office/powerpoint/2010/main" val="292117789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Osan ylätunniste">
    <p:spTree>
      <p:nvGrpSpPr>
        <p:cNvPr id="1" name=""/>
        <p:cNvGrpSpPr/>
        <p:nvPr/>
      </p:nvGrpSpPr>
      <p:grpSpPr>
        <a:xfrm>
          <a:off x="0" y="0"/>
          <a:ext cx="0" cy="0"/>
          <a:chOff x="0" y="0"/>
          <a:chExt cx="0" cy="0"/>
        </a:xfrm>
      </p:grpSpPr>
      <p:pic>
        <p:nvPicPr>
          <p:cNvPr id="8" name="Picture 7" descr="C2-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685800" y="753533"/>
            <a:ext cx="10820399" cy="2801935"/>
          </a:xfrm>
        </p:spPr>
        <p:txBody>
          <a:bodyPr anchor="b">
            <a:normAutofit/>
          </a:bodyPr>
          <a:lstStyle>
            <a:lvl1pPr algn="r">
              <a:defRPr sz="4000"/>
            </a:lvl1pPr>
          </a:lstStyle>
          <a:p>
            <a:r>
              <a:rPr lang="fi-FI" smtClean="0"/>
              <a:t>Muokkaa perustyyl. napsautt.</a:t>
            </a:r>
            <a:endParaRPr lang="en-US" dirty="0"/>
          </a:p>
        </p:txBody>
      </p:sp>
      <p:sp>
        <p:nvSpPr>
          <p:cNvPr id="3" name="Text Placeholder 2"/>
          <p:cNvSpPr>
            <a:spLocks noGrp="1"/>
          </p:cNvSpPr>
          <p:nvPr>
            <p:ph type="body" idx="1"/>
          </p:nvPr>
        </p:nvSpPr>
        <p:spPr>
          <a:xfrm>
            <a:off x="1024467" y="3641725"/>
            <a:ext cx="10490200" cy="955675"/>
          </a:xfrm>
        </p:spPr>
        <p:txBody>
          <a:bodyPr>
            <a:normAutofit/>
          </a:bodyPr>
          <a:lstStyle>
            <a:lvl1pPr marL="0" indent="0" algn="r">
              <a:buNone/>
              <a:defRPr sz="22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i-FI" smtClean="0"/>
              <a:t>Muokkaa tekstin perustyylejä</a:t>
            </a:r>
          </a:p>
        </p:txBody>
      </p:sp>
      <p:sp>
        <p:nvSpPr>
          <p:cNvPr id="4" name="Date Placeholder 3"/>
          <p:cNvSpPr>
            <a:spLocks noGrp="1"/>
          </p:cNvSpPr>
          <p:nvPr>
            <p:ph type="dt" sz="half" idx="10"/>
          </p:nvPr>
        </p:nvSpPr>
        <p:spPr>
          <a:xfrm>
            <a:off x="7814452" y="381000"/>
            <a:ext cx="2910840" cy="365125"/>
          </a:xfrm>
        </p:spPr>
        <p:txBody>
          <a:bodyPr/>
          <a:lstStyle>
            <a:lvl1pPr algn="r">
              <a:defRPr/>
            </a:lvl1pPr>
          </a:lstStyle>
          <a:p>
            <a:fld id="{EC7F36DF-48C1-4C6E-9800-721D2A4784B5}" type="datetimeFigureOut">
              <a:rPr lang="fi-FI" smtClean="0"/>
              <a:t>23.8.2023</a:t>
            </a:fld>
            <a:endParaRPr lang="fi-FI"/>
          </a:p>
        </p:txBody>
      </p:sp>
      <p:sp>
        <p:nvSpPr>
          <p:cNvPr id="5" name="Footer Placeholder 4"/>
          <p:cNvSpPr>
            <a:spLocks noGrp="1"/>
          </p:cNvSpPr>
          <p:nvPr>
            <p:ph type="ftr" sz="quarter" idx="11"/>
          </p:nvPr>
        </p:nvSpPr>
        <p:spPr>
          <a:xfrm>
            <a:off x="685800" y="381001"/>
            <a:ext cx="6991492" cy="364065"/>
          </a:xfrm>
        </p:spPr>
        <p:txBody>
          <a:bodyPr/>
          <a:lstStyle/>
          <a:p>
            <a:endParaRPr lang="fi-FI"/>
          </a:p>
        </p:txBody>
      </p:sp>
      <p:sp>
        <p:nvSpPr>
          <p:cNvPr id="6" name="Slide Number Placeholder 5"/>
          <p:cNvSpPr>
            <a:spLocks noGrp="1"/>
          </p:cNvSpPr>
          <p:nvPr>
            <p:ph type="sldNum" sz="quarter" idx="12"/>
          </p:nvPr>
        </p:nvSpPr>
        <p:spPr>
          <a:xfrm>
            <a:off x="10862452" y="381000"/>
            <a:ext cx="643748" cy="365125"/>
          </a:xfrm>
        </p:spPr>
        <p:txBody>
          <a:bodyPr/>
          <a:lstStyle/>
          <a:p>
            <a:fld id="{76D98A40-69A4-4947-BACE-539DA1C6346A}" type="slidenum">
              <a:rPr lang="fi-FI" smtClean="0"/>
              <a:t>‹#›</a:t>
            </a:fld>
            <a:endParaRPr lang="fi-FI"/>
          </a:p>
        </p:txBody>
      </p:sp>
    </p:spTree>
    <p:extLst>
      <p:ext uri="{BB962C8B-B14F-4D97-AF65-F5344CB8AC3E}">
        <p14:creationId xmlns:p14="http://schemas.microsoft.com/office/powerpoint/2010/main" val="140097833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Kaksi sisältökohdett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smtClean="0"/>
              <a:t>Muokkaa perustyyl. napsautt.</a:t>
            </a:r>
            <a:endParaRPr lang="en-US" dirty="0"/>
          </a:p>
        </p:txBody>
      </p:sp>
      <p:sp>
        <p:nvSpPr>
          <p:cNvPr id="3" name="Content Placeholder 2"/>
          <p:cNvSpPr>
            <a:spLocks noGrp="1"/>
          </p:cNvSpPr>
          <p:nvPr>
            <p:ph sz="half" idx="1"/>
          </p:nvPr>
        </p:nvSpPr>
        <p:spPr>
          <a:xfrm>
            <a:off x="685800" y="2194559"/>
            <a:ext cx="5334000" cy="4024125"/>
          </a:xfrm>
        </p:spPr>
        <p:txBody>
          <a:bodyPr/>
          <a:lstStyle/>
          <a:p>
            <a:pPr lvl="0"/>
            <a:r>
              <a:rPr lang="fi-FI" smtClean="0"/>
              <a:t>Muokkaa tekstin perustyylejä</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4" name="Content Placeholder 3"/>
          <p:cNvSpPr>
            <a:spLocks noGrp="1"/>
          </p:cNvSpPr>
          <p:nvPr>
            <p:ph sz="half" idx="2"/>
          </p:nvPr>
        </p:nvSpPr>
        <p:spPr>
          <a:xfrm>
            <a:off x="6172200" y="2194559"/>
            <a:ext cx="5334000" cy="4024125"/>
          </a:xfrm>
        </p:spPr>
        <p:txBody>
          <a:bodyPr/>
          <a:lstStyle/>
          <a:p>
            <a:pPr lvl="0"/>
            <a:r>
              <a:rPr lang="fi-FI" smtClean="0"/>
              <a:t>Muokkaa tekstin perustyylejä</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5" name="Date Placeholder 4"/>
          <p:cNvSpPr>
            <a:spLocks noGrp="1"/>
          </p:cNvSpPr>
          <p:nvPr>
            <p:ph type="dt" sz="half" idx="10"/>
          </p:nvPr>
        </p:nvSpPr>
        <p:spPr/>
        <p:txBody>
          <a:bodyPr/>
          <a:lstStyle/>
          <a:p>
            <a:fld id="{EC7F36DF-48C1-4C6E-9800-721D2A4784B5}" type="datetimeFigureOut">
              <a:rPr lang="fi-FI" smtClean="0"/>
              <a:t>23.8.2023</a:t>
            </a:fld>
            <a:endParaRPr lang="fi-FI"/>
          </a:p>
        </p:txBody>
      </p:sp>
      <p:sp>
        <p:nvSpPr>
          <p:cNvPr id="6" name="Footer Placeholder 5"/>
          <p:cNvSpPr>
            <a:spLocks noGrp="1"/>
          </p:cNvSpPr>
          <p:nvPr>
            <p:ph type="ftr" sz="quarter" idx="11"/>
          </p:nvPr>
        </p:nvSpPr>
        <p:spPr/>
        <p:txBody>
          <a:bodyPr/>
          <a:lstStyle/>
          <a:p>
            <a:endParaRPr lang="fi-FI"/>
          </a:p>
        </p:txBody>
      </p:sp>
      <p:sp>
        <p:nvSpPr>
          <p:cNvPr id="7" name="Slide Number Placeholder 6"/>
          <p:cNvSpPr>
            <a:spLocks noGrp="1"/>
          </p:cNvSpPr>
          <p:nvPr>
            <p:ph type="sldNum" sz="quarter" idx="12"/>
          </p:nvPr>
        </p:nvSpPr>
        <p:spPr/>
        <p:txBody>
          <a:bodyPr/>
          <a:lstStyle/>
          <a:p>
            <a:fld id="{76D98A40-69A4-4947-BACE-539DA1C6346A}" type="slidenum">
              <a:rPr lang="fi-FI" smtClean="0"/>
              <a:t>‹#›</a:t>
            </a:fld>
            <a:endParaRPr lang="fi-FI"/>
          </a:p>
        </p:txBody>
      </p:sp>
    </p:spTree>
    <p:extLst>
      <p:ext uri="{BB962C8B-B14F-4D97-AF65-F5344CB8AC3E}">
        <p14:creationId xmlns:p14="http://schemas.microsoft.com/office/powerpoint/2010/main" val="17244976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tailu">
    <p:spTree>
      <p:nvGrpSpPr>
        <p:cNvPr id="1" name=""/>
        <p:cNvGrpSpPr/>
        <p:nvPr/>
      </p:nvGrpSpPr>
      <p:grpSpPr>
        <a:xfrm>
          <a:off x="0" y="0"/>
          <a:ext cx="0" cy="0"/>
          <a:chOff x="0" y="0"/>
          <a:chExt cx="0" cy="0"/>
        </a:xfrm>
      </p:grpSpPr>
      <p:sp>
        <p:nvSpPr>
          <p:cNvPr id="2" name="Title 1"/>
          <p:cNvSpPr>
            <a:spLocks noGrp="1"/>
          </p:cNvSpPr>
          <p:nvPr>
            <p:ph type="title"/>
          </p:nvPr>
        </p:nvSpPr>
        <p:spPr>
          <a:xfrm>
            <a:off x="2895600" y="762000"/>
            <a:ext cx="8610600" cy="1295400"/>
          </a:xfrm>
        </p:spPr>
        <p:txBody>
          <a:bodyPr/>
          <a:lstStyle/>
          <a:p>
            <a:r>
              <a:rPr lang="fi-FI" smtClean="0"/>
              <a:t>Muokkaa perustyyl. napsautt.</a:t>
            </a:r>
            <a:endParaRPr lang="en-US" dirty="0"/>
          </a:p>
        </p:txBody>
      </p:sp>
      <p:sp>
        <p:nvSpPr>
          <p:cNvPr id="3" name="Text Placeholder 2"/>
          <p:cNvSpPr>
            <a:spLocks noGrp="1"/>
          </p:cNvSpPr>
          <p:nvPr>
            <p:ph type="body" idx="1"/>
          </p:nvPr>
        </p:nvSpPr>
        <p:spPr>
          <a:xfrm>
            <a:off x="914409" y="2183802"/>
            <a:ext cx="5079991" cy="823912"/>
          </a:xfrm>
        </p:spPr>
        <p:txBody>
          <a:bodyPr anchor="b">
            <a:norm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smtClean="0"/>
              <a:t>Muokkaa tekstin perustyylejä</a:t>
            </a:r>
          </a:p>
        </p:txBody>
      </p:sp>
      <p:sp>
        <p:nvSpPr>
          <p:cNvPr id="4" name="Content Placeholder 3"/>
          <p:cNvSpPr>
            <a:spLocks noGrp="1"/>
          </p:cNvSpPr>
          <p:nvPr>
            <p:ph sz="half" idx="2"/>
          </p:nvPr>
        </p:nvSpPr>
        <p:spPr>
          <a:xfrm>
            <a:off x="685800" y="3132666"/>
            <a:ext cx="5311775" cy="3086019"/>
          </a:xfrm>
        </p:spPr>
        <p:txBody>
          <a:bodyPr/>
          <a:lstStyle/>
          <a:p>
            <a:pPr lvl="0"/>
            <a:r>
              <a:rPr lang="fi-FI" smtClean="0"/>
              <a:t>Muokkaa tekstin perustyylejä</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5" name="Text Placeholder 4"/>
          <p:cNvSpPr>
            <a:spLocks noGrp="1"/>
          </p:cNvSpPr>
          <p:nvPr>
            <p:ph type="body" sz="quarter" idx="3"/>
          </p:nvPr>
        </p:nvSpPr>
        <p:spPr>
          <a:xfrm>
            <a:off x="6400800" y="2183802"/>
            <a:ext cx="5105400" cy="823912"/>
          </a:xfrm>
        </p:spPr>
        <p:txBody>
          <a:bodyPr anchor="b">
            <a:norm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smtClean="0"/>
              <a:t>Muokkaa tekstin perustyylejä</a:t>
            </a:r>
          </a:p>
        </p:txBody>
      </p:sp>
      <p:sp>
        <p:nvSpPr>
          <p:cNvPr id="6" name="Content Placeholder 5"/>
          <p:cNvSpPr>
            <a:spLocks noGrp="1"/>
          </p:cNvSpPr>
          <p:nvPr>
            <p:ph sz="quarter" idx="4"/>
          </p:nvPr>
        </p:nvSpPr>
        <p:spPr>
          <a:xfrm>
            <a:off x="6172200" y="3132666"/>
            <a:ext cx="5334000" cy="3086019"/>
          </a:xfrm>
        </p:spPr>
        <p:txBody>
          <a:bodyPr/>
          <a:lstStyle/>
          <a:p>
            <a:pPr lvl="0"/>
            <a:r>
              <a:rPr lang="fi-FI" smtClean="0"/>
              <a:t>Muokkaa tekstin perustyylejä</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7" name="Date Placeholder 6"/>
          <p:cNvSpPr>
            <a:spLocks noGrp="1"/>
          </p:cNvSpPr>
          <p:nvPr>
            <p:ph type="dt" sz="half" idx="10"/>
          </p:nvPr>
        </p:nvSpPr>
        <p:spPr/>
        <p:txBody>
          <a:bodyPr/>
          <a:lstStyle/>
          <a:p>
            <a:fld id="{EC7F36DF-48C1-4C6E-9800-721D2A4784B5}" type="datetimeFigureOut">
              <a:rPr lang="fi-FI" smtClean="0"/>
              <a:t>23.8.2023</a:t>
            </a:fld>
            <a:endParaRPr lang="fi-FI"/>
          </a:p>
        </p:txBody>
      </p:sp>
      <p:sp>
        <p:nvSpPr>
          <p:cNvPr id="8" name="Footer Placeholder 7"/>
          <p:cNvSpPr>
            <a:spLocks noGrp="1"/>
          </p:cNvSpPr>
          <p:nvPr>
            <p:ph type="ftr" sz="quarter" idx="11"/>
          </p:nvPr>
        </p:nvSpPr>
        <p:spPr/>
        <p:txBody>
          <a:bodyPr/>
          <a:lstStyle/>
          <a:p>
            <a:endParaRPr lang="fi-FI"/>
          </a:p>
        </p:txBody>
      </p:sp>
      <p:sp>
        <p:nvSpPr>
          <p:cNvPr id="9" name="Slide Number Placeholder 8"/>
          <p:cNvSpPr>
            <a:spLocks noGrp="1"/>
          </p:cNvSpPr>
          <p:nvPr>
            <p:ph type="sldNum" sz="quarter" idx="12"/>
          </p:nvPr>
        </p:nvSpPr>
        <p:spPr/>
        <p:txBody>
          <a:bodyPr/>
          <a:lstStyle/>
          <a:p>
            <a:fld id="{76D98A40-69A4-4947-BACE-539DA1C6346A}" type="slidenum">
              <a:rPr lang="fi-FI" smtClean="0"/>
              <a:t>‹#›</a:t>
            </a:fld>
            <a:endParaRPr lang="fi-FI"/>
          </a:p>
        </p:txBody>
      </p:sp>
    </p:spTree>
    <p:extLst>
      <p:ext uri="{BB962C8B-B14F-4D97-AF65-F5344CB8AC3E}">
        <p14:creationId xmlns:p14="http://schemas.microsoft.com/office/powerpoint/2010/main" val="76246963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Vain otsikk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smtClean="0"/>
              <a:t>Muokkaa perustyyl. napsautt.</a:t>
            </a:r>
            <a:endParaRPr lang="en-US" dirty="0"/>
          </a:p>
        </p:txBody>
      </p:sp>
      <p:sp>
        <p:nvSpPr>
          <p:cNvPr id="3" name="Date Placeholder 2"/>
          <p:cNvSpPr>
            <a:spLocks noGrp="1"/>
          </p:cNvSpPr>
          <p:nvPr>
            <p:ph type="dt" sz="half" idx="10"/>
          </p:nvPr>
        </p:nvSpPr>
        <p:spPr/>
        <p:txBody>
          <a:bodyPr/>
          <a:lstStyle/>
          <a:p>
            <a:fld id="{EC7F36DF-48C1-4C6E-9800-721D2A4784B5}" type="datetimeFigureOut">
              <a:rPr lang="fi-FI" smtClean="0"/>
              <a:t>23.8.2023</a:t>
            </a:fld>
            <a:endParaRPr lang="fi-FI"/>
          </a:p>
        </p:txBody>
      </p:sp>
      <p:sp>
        <p:nvSpPr>
          <p:cNvPr id="4" name="Footer Placeholder 3"/>
          <p:cNvSpPr>
            <a:spLocks noGrp="1"/>
          </p:cNvSpPr>
          <p:nvPr>
            <p:ph type="ftr" sz="quarter" idx="11"/>
          </p:nvPr>
        </p:nvSpPr>
        <p:spPr/>
        <p:txBody>
          <a:bodyPr/>
          <a:lstStyle/>
          <a:p>
            <a:endParaRPr lang="fi-FI"/>
          </a:p>
        </p:txBody>
      </p:sp>
      <p:sp>
        <p:nvSpPr>
          <p:cNvPr id="5" name="Slide Number Placeholder 4"/>
          <p:cNvSpPr>
            <a:spLocks noGrp="1"/>
          </p:cNvSpPr>
          <p:nvPr>
            <p:ph type="sldNum" sz="quarter" idx="12"/>
          </p:nvPr>
        </p:nvSpPr>
        <p:spPr/>
        <p:txBody>
          <a:bodyPr/>
          <a:lstStyle/>
          <a:p>
            <a:fld id="{76D98A40-69A4-4947-BACE-539DA1C6346A}" type="slidenum">
              <a:rPr lang="fi-FI" smtClean="0"/>
              <a:t>‹#›</a:t>
            </a:fld>
            <a:endParaRPr lang="fi-FI"/>
          </a:p>
        </p:txBody>
      </p:sp>
    </p:spTree>
    <p:extLst>
      <p:ext uri="{BB962C8B-B14F-4D97-AF65-F5344CB8AC3E}">
        <p14:creationId xmlns:p14="http://schemas.microsoft.com/office/powerpoint/2010/main" val="323988135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yhjä">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C7F36DF-48C1-4C6E-9800-721D2A4784B5}" type="datetimeFigureOut">
              <a:rPr lang="fi-FI" smtClean="0"/>
              <a:t>23.8.2023</a:t>
            </a:fld>
            <a:endParaRPr lang="fi-FI"/>
          </a:p>
        </p:txBody>
      </p:sp>
      <p:sp>
        <p:nvSpPr>
          <p:cNvPr id="3" name="Footer Placeholder 2"/>
          <p:cNvSpPr>
            <a:spLocks noGrp="1"/>
          </p:cNvSpPr>
          <p:nvPr>
            <p:ph type="ftr" sz="quarter" idx="11"/>
          </p:nvPr>
        </p:nvSpPr>
        <p:spPr/>
        <p:txBody>
          <a:bodyPr/>
          <a:lstStyle/>
          <a:p>
            <a:endParaRPr lang="fi-FI"/>
          </a:p>
        </p:txBody>
      </p:sp>
      <p:sp>
        <p:nvSpPr>
          <p:cNvPr id="4" name="Slide Number Placeholder 3"/>
          <p:cNvSpPr>
            <a:spLocks noGrp="1"/>
          </p:cNvSpPr>
          <p:nvPr>
            <p:ph type="sldNum" sz="quarter" idx="12"/>
          </p:nvPr>
        </p:nvSpPr>
        <p:spPr/>
        <p:txBody>
          <a:bodyPr/>
          <a:lstStyle/>
          <a:p>
            <a:fld id="{76D98A40-69A4-4947-BACE-539DA1C6346A}" type="slidenum">
              <a:rPr lang="fi-FI" smtClean="0"/>
              <a:t>‹#›</a:t>
            </a:fld>
            <a:endParaRPr lang="fi-FI"/>
          </a:p>
        </p:txBody>
      </p:sp>
    </p:spTree>
    <p:extLst>
      <p:ext uri="{BB962C8B-B14F-4D97-AF65-F5344CB8AC3E}">
        <p14:creationId xmlns:p14="http://schemas.microsoft.com/office/powerpoint/2010/main" val="122640767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tsikollinen sisältö">
    <p:spTree>
      <p:nvGrpSpPr>
        <p:cNvPr id="1" name=""/>
        <p:cNvGrpSpPr/>
        <p:nvPr/>
      </p:nvGrpSpPr>
      <p:grpSpPr>
        <a:xfrm>
          <a:off x="0" y="0"/>
          <a:ext cx="0" cy="0"/>
          <a:chOff x="0" y="0"/>
          <a:chExt cx="0" cy="0"/>
        </a:xfrm>
      </p:grpSpPr>
      <p:sp>
        <p:nvSpPr>
          <p:cNvPr id="2" name="Title 1"/>
          <p:cNvSpPr>
            <a:spLocks noGrp="1"/>
          </p:cNvSpPr>
          <p:nvPr>
            <p:ph type="title"/>
          </p:nvPr>
        </p:nvSpPr>
        <p:spPr>
          <a:xfrm>
            <a:off x="685800" y="1524000"/>
            <a:ext cx="4114800" cy="1600200"/>
          </a:xfrm>
        </p:spPr>
        <p:txBody>
          <a:bodyPr anchor="b"/>
          <a:lstStyle>
            <a:lvl1pPr algn="l">
              <a:defRPr sz="3200"/>
            </a:lvl1pPr>
          </a:lstStyle>
          <a:p>
            <a:r>
              <a:rPr lang="fi-FI" smtClean="0"/>
              <a:t>Muokkaa perustyyl. napsautt.</a:t>
            </a:r>
            <a:endParaRPr lang="en-US" dirty="0"/>
          </a:p>
        </p:txBody>
      </p:sp>
      <p:sp>
        <p:nvSpPr>
          <p:cNvPr id="3" name="Content Placeholder 2"/>
          <p:cNvSpPr>
            <a:spLocks noGrp="1"/>
          </p:cNvSpPr>
          <p:nvPr>
            <p:ph idx="1"/>
          </p:nvPr>
        </p:nvSpPr>
        <p:spPr>
          <a:xfrm>
            <a:off x="4995582" y="746759"/>
            <a:ext cx="6510618" cy="5471925"/>
          </a:xfrm>
        </p:spPr>
        <p:txBody>
          <a:bodyPr anchor="ctr"/>
          <a:lstStyle/>
          <a:p>
            <a:pPr lvl="0"/>
            <a:r>
              <a:rPr lang="fi-FI" smtClean="0"/>
              <a:t>Muokkaa tekstin perustyylejä</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4" name="Text Placeholder 3"/>
          <p:cNvSpPr>
            <a:spLocks noGrp="1"/>
          </p:cNvSpPr>
          <p:nvPr>
            <p:ph type="body" sz="half" idx="2"/>
          </p:nvPr>
        </p:nvSpPr>
        <p:spPr>
          <a:xfrm>
            <a:off x="685800" y="3124199"/>
            <a:ext cx="4114800" cy="3094485"/>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i-FI" smtClean="0"/>
              <a:t>Muokkaa tekstin perustyylejä</a:t>
            </a:r>
          </a:p>
        </p:txBody>
      </p:sp>
      <p:sp>
        <p:nvSpPr>
          <p:cNvPr id="5" name="Date Placeholder 4"/>
          <p:cNvSpPr>
            <a:spLocks noGrp="1"/>
          </p:cNvSpPr>
          <p:nvPr>
            <p:ph type="dt" sz="half" idx="10"/>
          </p:nvPr>
        </p:nvSpPr>
        <p:spPr/>
        <p:txBody>
          <a:bodyPr/>
          <a:lstStyle/>
          <a:p>
            <a:fld id="{EC7F36DF-48C1-4C6E-9800-721D2A4784B5}" type="datetimeFigureOut">
              <a:rPr lang="fi-FI" smtClean="0"/>
              <a:t>23.8.2023</a:t>
            </a:fld>
            <a:endParaRPr lang="fi-FI"/>
          </a:p>
        </p:txBody>
      </p:sp>
      <p:sp>
        <p:nvSpPr>
          <p:cNvPr id="6" name="Footer Placeholder 5"/>
          <p:cNvSpPr>
            <a:spLocks noGrp="1"/>
          </p:cNvSpPr>
          <p:nvPr>
            <p:ph type="ftr" sz="quarter" idx="11"/>
          </p:nvPr>
        </p:nvSpPr>
        <p:spPr/>
        <p:txBody>
          <a:bodyPr/>
          <a:lstStyle/>
          <a:p>
            <a:endParaRPr lang="fi-FI"/>
          </a:p>
        </p:txBody>
      </p:sp>
      <p:sp>
        <p:nvSpPr>
          <p:cNvPr id="7" name="Slide Number Placeholder 6"/>
          <p:cNvSpPr>
            <a:spLocks noGrp="1"/>
          </p:cNvSpPr>
          <p:nvPr>
            <p:ph type="sldNum" sz="quarter" idx="12"/>
          </p:nvPr>
        </p:nvSpPr>
        <p:spPr/>
        <p:txBody>
          <a:bodyPr/>
          <a:lstStyle/>
          <a:p>
            <a:fld id="{76D98A40-69A4-4947-BACE-539DA1C6346A}" type="slidenum">
              <a:rPr lang="fi-FI" smtClean="0"/>
              <a:t>‹#›</a:t>
            </a:fld>
            <a:endParaRPr lang="fi-FI"/>
          </a:p>
        </p:txBody>
      </p:sp>
    </p:spTree>
    <p:extLst>
      <p:ext uri="{BB962C8B-B14F-4D97-AF65-F5344CB8AC3E}">
        <p14:creationId xmlns:p14="http://schemas.microsoft.com/office/powerpoint/2010/main" val="287001090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tsikollinen kuva">
    <p:spTree>
      <p:nvGrpSpPr>
        <p:cNvPr id="1" name=""/>
        <p:cNvGrpSpPr/>
        <p:nvPr/>
      </p:nvGrpSpPr>
      <p:grpSpPr>
        <a:xfrm>
          <a:off x="0" y="0"/>
          <a:ext cx="0" cy="0"/>
          <a:chOff x="0" y="0"/>
          <a:chExt cx="0" cy="0"/>
        </a:xfrm>
      </p:grpSpPr>
      <p:sp>
        <p:nvSpPr>
          <p:cNvPr id="2" name="Title 1"/>
          <p:cNvSpPr>
            <a:spLocks noGrp="1"/>
          </p:cNvSpPr>
          <p:nvPr>
            <p:ph type="title"/>
          </p:nvPr>
        </p:nvSpPr>
        <p:spPr>
          <a:xfrm>
            <a:off x="685800" y="1524000"/>
            <a:ext cx="6873240" cy="1600200"/>
          </a:xfrm>
        </p:spPr>
        <p:txBody>
          <a:bodyPr anchor="b"/>
          <a:lstStyle>
            <a:lvl1pPr algn="l">
              <a:defRPr sz="3200"/>
            </a:lvl1pPr>
          </a:lstStyle>
          <a:p>
            <a:r>
              <a:rPr lang="fi-FI" smtClean="0"/>
              <a:t>Muokkaa perustyyl. napsautt.</a:t>
            </a:r>
            <a:endParaRPr lang="en-US" dirty="0"/>
          </a:p>
        </p:txBody>
      </p:sp>
      <p:sp>
        <p:nvSpPr>
          <p:cNvPr id="3" name="Picture Placeholder 2"/>
          <p:cNvSpPr>
            <a:spLocks noGrp="1" noChangeAspect="1"/>
          </p:cNvSpPr>
          <p:nvPr>
            <p:ph type="pic" idx="1"/>
          </p:nvPr>
        </p:nvSpPr>
        <p:spPr>
          <a:xfrm>
            <a:off x="7861238" y="751241"/>
            <a:ext cx="3644962" cy="5467443"/>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i-FI" smtClean="0"/>
              <a:t>Lisää kuva napsauttamalla kuvaketta</a:t>
            </a:r>
            <a:endParaRPr lang="en-US" dirty="0"/>
          </a:p>
        </p:txBody>
      </p:sp>
      <p:sp>
        <p:nvSpPr>
          <p:cNvPr id="4" name="Text Placeholder 3"/>
          <p:cNvSpPr>
            <a:spLocks noGrp="1"/>
          </p:cNvSpPr>
          <p:nvPr>
            <p:ph type="body" sz="half" idx="2"/>
          </p:nvPr>
        </p:nvSpPr>
        <p:spPr>
          <a:xfrm>
            <a:off x="685800" y="3124199"/>
            <a:ext cx="6873240" cy="3094485"/>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i-FI" smtClean="0"/>
              <a:t>Muokkaa tekstin perustyylejä</a:t>
            </a:r>
          </a:p>
        </p:txBody>
      </p:sp>
      <p:sp>
        <p:nvSpPr>
          <p:cNvPr id="5" name="Date Placeholder 4"/>
          <p:cNvSpPr>
            <a:spLocks noGrp="1"/>
          </p:cNvSpPr>
          <p:nvPr>
            <p:ph type="dt" sz="half" idx="10"/>
          </p:nvPr>
        </p:nvSpPr>
        <p:spPr/>
        <p:txBody>
          <a:bodyPr/>
          <a:lstStyle/>
          <a:p>
            <a:fld id="{EC7F36DF-48C1-4C6E-9800-721D2A4784B5}" type="datetimeFigureOut">
              <a:rPr lang="fi-FI" smtClean="0"/>
              <a:t>23.8.2023</a:t>
            </a:fld>
            <a:endParaRPr lang="fi-FI"/>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76D98A40-69A4-4947-BACE-539DA1C6346A}" type="slidenum">
              <a:rPr lang="fi-FI" smtClean="0"/>
              <a:t>‹#›</a:t>
            </a:fld>
            <a:endParaRPr lang="fi-FI"/>
          </a:p>
        </p:txBody>
      </p:sp>
    </p:spTree>
    <p:extLst>
      <p:ext uri="{BB962C8B-B14F-4D97-AF65-F5344CB8AC3E}">
        <p14:creationId xmlns:p14="http://schemas.microsoft.com/office/powerpoint/2010/main" val="320491856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8" name="Picture 7" descr="C2-HD-TOP.png"/>
          <p:cNvPicPr>
            <a:picLocks noChangeAspect="1"/>
          </p:cNvPicPr>
          <p:nvPr/>
        </p:nvPicPr>
        <p:blipFill>
          <a:blip r:embed="rId19">
            <a:extLst>
              <a:ext uri="{28A0092B-C50C-407E-A947-70E740481C1C}">
                <a14:useLocalDpi xmlns:a14="http://schemas.microsoft.com/office/drawing/2010/main" val="0"/>
              </a:ext>
            </a:extLst>
          </a:blip>
          <a:stretch>
            <a:fillRect/>
          </a:stretch>
        </p:blipFill>
        <p:spPr>
          <a:xfrm>
            <a:off x="0" y="0"/>
            <a:ext cx="12192000" cy="1441450"/>
          </a:xfrm>
          <a:prstGeom prst="rect">
            <a:avLst/>
          </a:prstGeom>
        </p:spPr>
      </p:pic>
      <p:sp>
        <p:nvSpPr>
          <p:cNvPr id="2" name="Title Placeholder 1"/>
          <p:cNvSpPr>
            <a:spLocks noGrp="1"/>
          </p:cNvSpPr>
          <p:nvPr>
            <p:ph type="title"/>
          </p:nvPr>
        </p:nvSpPr>
        <p:spPr>
          <a:xfrm>
            <a:off x="2895600" y="764373"/>
            <a:ext cx="8610600" cy="1293028"/>
          </a:xfrm>
          <a:prstGeom prst="rect">
            <a:avLst/>
          </a:prstGeom>
        </p:spPr>
        <p:txBody>
          <a:bodyPr vert="horz" lIns="91440" tIns="45720" rIns="91440" bIns="45720" rtlCol="0" anchor="ctr">
            <a:normAutofit/>
          </a:bodyPr>
          <a:lstStyle/>
          <a:p>
            <a:r>
              <a:rPr lang="fi-FI" smtClean="0"/>
              <a:t>Muokkaa perustyyl. napsautt.</a:t>
            </a:r>
            <a:endParaRPr lang="en-US" dirty="0"/>
          </a:p>
        </p:txBody>
      </p:sp>
      <p:sp>
        <p:nvSpPr>
          <p:cNvPr id="3" name="Text Placeholder 2"/>
          <p:cNvSpPr>
            <a:spLocks noGrp="1"/>
          </p:cNvSpPr>
          <p:nvPr>
            <p:ph type="body" idx="1"/>
          </p:nvPr>
        </p:nvSpPr>
        <p:spPr>
          <a:xfrm>
            <a:off x="685800" y="2194560"/>
            <a:ext cx="10820400" cy="4024125"/>
          </a:xfrm>
          <a:prstGeom prst="rect">
            <a:avLst/>
          </a:prstGeom>
        </p:spPr>
        <p:txBody>
          <a:bodyPr vert="horz" lIns="91440" tIns="45720" rIns="91440" bIns="45720" rtlCol="0">
            <a:normAutofit/>
          </a:bodyPr>
          <a:lstStyle/>
          <a:p>
            <a:pPr lvl="0"/>
            <a:r>
              <a:rPr lang="fi-FI" smtClean="0"/>
              <a:t>Muokkaa tekstin perustyylejä</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4" name="Date Placeholder 3"/>
          <p:cNvSpPr>
            <a:spLocks noGrp="1"/>
          </p:cNvSpPr>
          <p:nvPr>
            <p:ph type="dt" sz="half" idx="2"/>
          </p:nvPr>
        </p:nvSpPr>
        <p:spPr>
          <a:xfrm>
            <a:off x="8595360" y="6356350"/>
            <a:ext cx="291084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EC7F36DF-48C1-4C6E-9800-721D2A4784B5}" type="datetimeFigureOut">
              <a:rPr lang="fi-FI" smtClean="0"/>
              <a:t>23.8.2023</a:t>
            </a:fld>
            <a:endParaRPr lang="fi-FI"/>
          </a:p>
        </p:txBody>
      </p:sp>
      <p:sp>
        <p:nvSpPr>
          <p:cNvPr id="5" name="Footer Placeholder 4"/>
          <p:cNvSpPr>
            <a:spLocks noGrp="1"/>
          </p:cNvSpPr>
          <p:nvPr>
            <p:ph type="ftr" sz="quarter" idx="3"/>
          </p:nvPr>
        </p:nvSpPr>
        <p:spPr>
          <a:xfrm>
            <a:off x="685800" y="6355845"/>
            <a:ext cx="7772400" cy="365125"/>
          </a:xfrm>
          <a:prstGeom prst="rect">
            <a:avLst/>
          </a:prstGeom>
        </p:spPr>
        <p:txBody>
          <a:bodyPr vert="horz" lIns="91440" tIns="45720" rIns="91440" bIns="45720" rtlCol="0" anchor="ctr"/>
          <a:lstStyle>
            <a:lvl1pPr algn="l">
              <a:defRPr sz="1050">
                <a:solidFill>
                  <a:schemeClr val="tx1">
                    <a:tint val="75000"/>
                  </a:schemeClr>
                </a:solidFill>
              </a:defRPr>
            </a:lvl1pPr>
          </a:lstStyle>
          <a:p>
            <a:endParaRPr lang="fi-FI"/>
          </a:p>
        </p:txBody>
      </p:sp>
      <p:sp>
        <p:nvSpPr>
          <p:cNvPr id="6" name="Slide Number Placeholder 5"/>
          <p:cNvSpPr>
            <a:spLocks noGrp="1"/>
          </p:cNvSpPr>
          <p:nvPr>
            <p:ph type="sldNum" sz="quarter" idx="4"/>
          </p:nvPr>
        </p:nvSpPr>
        <p:spPr>
          <a:xfrm>
            <a:off x="8763000" y="381000"/>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76D98A40-69A4-4947-BACE-539DA1C6346A}" type="slidenum">
              <a:rPr lang="fi-FI" smtClean="0"/>
              <a:t>‹#›</a:t>
            </a:fld>
            <a:endParaRPr lang="fi-FI"/>
          </a:p>
        </p:txBody>
      </p:sp>
    </p:spTree>
    <p:extLst>
      <p:ext uri="{BB962C8B-B14F-4D97-AF65-F5344CB8AC3E}">
        <p14:creationId xmlns:p14="http://schemas.microsoft.com/office/powerpoint/2010/main" val="159496760"/>
      </p:ext>
    </p:extLst>
  </p:cSld>
  <p:clrMap bg1="lt1" tx1="dk1" bg2="lt2" tx2="dk2" accent1="accent1" accent2="accent2" accent3="accent3" accent4="accent4" accent5="accent5" accent6="accent6" hlink="hlink" folHlink="folHlink"/>
  <p:sldLayoutIdLst>
    <p:sldLayoutId id="2147483738" r:id="rId1"/>
    <p:sldLayoutId id="2147483739" r:id="rId2"/>
    <p:sldLayoutId id="2147483740" r:id="rId3"/>
    <p:sldLayoutId id="2147483741" r:id="rId4"/>
    <p:sldLayoutId id="2147483742" r:id="rId5"/>
    <p:sldLayoutId id="2147483743" r:id="rId6"/>
    <p:sldLayoutId id="2147483744" r:id="rId7"/>
    <p:sldLayoutId id="2147483745" r:id="rId8"/>
    <p:sldLayoutId id="2147483746" r:id="rId9"/>
    <p:sldLayoutId id="2147483747" r:id="rId10"/>
    <p:sldLayoutId id="2147483748" r:id="rId11"/>
    <p:sldLayoutId id="2147483749" r:id="rId12"/>
    <p:sldLayoutId id="2147483750" r:id="rId13"/>
    <p:sldLayoutId id="2147483751" r:id="rId14"/>
    <p:sldLayoutId id="2147483752" r:id="rId15"/>
    <p:sldLayoutId id="2147483753" r:id="rId16"/>
    <p:sldLayoutId id="2147483754" r:id="rId17"/>
  </p:sldLayoutIdLst>
  <p:txStyles>
    <p:titleStyle>
      <a:lvl1pPr algn="r" defTabSz="914400" rtl="0" eaLnBrk="1" latinLnBrk="0" hangingPunct="1">
        <a:lnSpc>
          <a:spcPct val="90000"/>
        </a:lnSpc>
        <a:spcBef>
          <a:spcPct val="0"/>
        </a:spcBef>
        <a:buNone/>
        <a:defRPr sz="4000" kern="1200" cap="all" baseline="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2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hyperlink" Target="http://www.sportyplanner.fi/"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ctrTitle"/>
          </p:nvPr>
        </p:nvSpPr>
        <p:spPr/>
        <p:txBody>
          <a:bodyPr>
            <a:normAutofit/>
          </a:bodyPr>
          <a:lstStyle/>
          <a:p>
            <a:r>
              <a:rPr lang="fi-FI" sz="6000" dirty="0" smtClean="0"/>
              <a:t>LIIKUNTAPÄIVÄKIRJA</a:t>
            </a:r>
            <a:endParaRPr lang="fi-FI" sz="6000" dirty="0"/>
          </a:p>
        </p:txBody>
      </p:sp>
      <p:sp>
        <p:nvSpPr>
          <p:cNvPr id="3" name="Alaotsikko 2"/>
          <p:cNvSpPr>
            <a:spLocks noGrp="1"/>
          </p:cNvSpPr>
          <p:nvPr>
            <p:ph type="subTitle" idx="1"/>
          </p:nvPr>
        </p:nvSpPr>
        <p:spPr/>
        <p:txBody>
          <a:bodyPr/>
          <a:lstStyle/>
          <a:p>
            <a:endParaRPr lang="fi-FI" dirty="0"/>
          </a:p>
        </p:txBody>
      </p:sp>
    </p:spTree>
    <p:extLst>
      <p:ext uri="{BB962C8B-B14F-4D97-AF65-F5344CB8AC3E}">
        <p14:creationId xmlns:p14="http://schemas.microsoft.com/office/powerpoint/2010/main" val="103439508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endParaRPr lang="fi-FI" dirty="0"/>
          </a:p>
        </p:txBody>
      </p:sp>
      <p:sp>
        <p:nvSpPr>
          <p:cNvPr id="3" name="Sisällön paikkamerkki 2"/>
          <p:cNvSpPr>
            <a:spLocks noGrp="1"/>
          </p:cNvSpPr>
          <p:nvPr>
            <p:ph idx="1"/>
          </p:nvPr>
        </p:nvSpPr>
        <p:spPr/>
        <p:txBody>
          <a:bodyPr>
            <a:normAutofit/>
          </a:bodyPr>
          <a:lstStyle/>
          <a:p>
            <a:r>
              <a:rPr lang="fi-FI" sz="3200" dirty="0" smtClean="0"/>
              <a:t>Täytät liikuntapäiväkirjaa seuraavan kahden viikon ajan osoitteessa </a:t>
            </a:r>
            <a:r>
              <a:rPr lang="fi-FI" sz="3200" dirty="0" smtClean="0">
                <a:hlinkClick r:id="rId2"/>
              </a:rPr>
              <a:t>www.sportyplanner.fi</a:t>
            </a:r>
            <a:endParaRPr lang="fi-FI" sz="3200" dirty="0" smtClean="0"/>
          </a:p>
          <a:p>
            <a:r>
              <a:rPr lang="fi-FI" sz="3200" dirty="0" smtClean="0"/>
              <a:t>Saat </a:t>
            </a:r>
            <a:r>
              <a:rPr lang="fi-FI" sz="3200" dirty="0" err="1" smtClean="0"/>
              <a:t>wilma</a:t>
            </a:r>
            <a:r>
              <a:rPr lang="fi-FI" sz="3200" dirty="0" smtClean="0"/>
              <a:t>-viestillä ohjeet liittyä omaan LI2-ryhmääsi.</a:t>
            </a:r>
          </a:p>
          <a:p>
            <a:r>
              <a:rPr lang="fi-FI" sz="3200" dirty="0" smtClean="0"/>
              <a:t>Liikuntapäiväkirjaan merkitset:</a:t>
            </a:r>
          </a:p>
          <a:p>
            <a:pPr lvl="1"/>
            <a:r>
              <a:rPr lang="fi-FI" sz="3200" dirty="0" smtClean="0"/>
              <a:t>Päivittäisen hyötyliikunnan (kävelyt, pyöräilyt, siivoamiset, pihatyöt ym.)</a:t>
            </a:r>
          </a:p>
          <a:p>
            <a:pPr lvl="1"/>
            <a:r>
              <a:rPr lang="fi-FI" sz="3200" dirty="0" err="1" smtClean="0"/>
              <a:t>Täsmäliikunnat</a:t>
            </a:r>
            <a:r>
              <a:rPr lang="fi-FI" sz="3200" dirty="0" smtClean="0"/>
              <a:t>  </a:t>
            </a:r>
            <a:endParaRPr lang="fi-FI" sz="3200" dirty="0"/>
          </a:p>
        </p:txBody>
      </p:sp>
    </p:spTree>
    <p:extLst>
      <p:ext uri="{BB962C8B-B14F-4D97-AF65-F5344CB8AC3E}">
        <p14:creationId xmlns:p14="http://schemas.microsoft.com/office/powerpoint/2010/main" val="11245475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endParaRPr lang="fi-FI"/>
          </a:p>
        </p:txBody>
      </p:sp>
      <p:sp>
        <p:nvSpPr>
          <p:cNvPr id="3" name="Sisällön paikkamerkki 2"/>
          <p:cNvSpPr>
            <a:spLocks noGrp="1"/>
          </p:cNvSpPr>
          <p:nvPr>
            <p:ph idx="1"/>
          </p:nvPr>
        </p:nvSpPr>
        <p:spPr/>
        <p:txBody>
          <a:bodyPr>
            <a:normAutofit fontScale="92500" lnSpcReduction="10000"/>
          </a:bodyPr>
          <a:lstStyle/>
          <a:p>
            <a:r>
              <a:rPr lang="fi-FI" dirty="0"/>
              <a:t>Liikuntapäiväkirjaa pidetään siis sähköisesti </a:t>
            </a:r>
            <a:r>
              <a:rPr lang="fi-FI" dirty="0" err="1"/>
              <a:t>sportyplanner</a:t>
            </a:r>
            <a:r>
              <a:rPr lang="fi-FI" dirty="0"/>
              <a:t>-alustalla. </a:t>
            </a:r>
            <a:br>
              <a:rPr lang="fi-FI" dirty="0"/>
            </a:br>
            <a:r>
              <a:rPr lang="fi-FI" dirty="0"/>
              <a:t>Mene sportyplanner.fi-sivustolle </a:t>
            </a:r>
            <a:endParaRPr lang="fi-FI" dirty="0" smtClean="0"/>
          </a:p>
          <a:p>
            <a:r>
              <a:rPr lang="fi-FI" dirty="0" smtClean="0"/>
              <a:t>Valitse </a:t>
            </a:r>
            <a:r>
              <a:rPr lang="fi-FI" dirty="0"/>
              <a:t>etusivulta oikealta yläreunasta: rekisteröidy -&gt; oppilas -&gt; lataa </a:t>
            </a:r>
            <a:r>
              <a:rPr lang="fi-FI" dirty="0" err="1"/>
              <a:t>aplikaatio</a:t>
            </a:r>
            <a:r>
              <a:rPr lang="fi-FI" dirty="0"/>
              <a:t> tai rekisteröidy lomakkeella</a:t>
            </a:r>
          </a:p>
          <a:p>
            <a:r>
              <a:rPr lang="fi-FI" dirty="0"/>
              <a:t>Syötä pakolliset tiedot ja lisäksi kohtiin:</a:t>
            </a:r>
          </a:p>
          <a:p>
            <a:pPr lvl="1"/>
            <a:r>
              <a:rPr lang="fi-FI" dirty="0"/>
              <a:t>mahdollinen kampanjakoodi: </a:t>
            </a:r>
            <a:r>
              <a:rPr lang="fi-FI" dirty="0" smtClean="0"/>
              <a:t>(saat </a:t>
            </a:r>
            <a:r>
              <a:rPr lang="fi-FI" dirty="0"/>
              <a:t>tämän </a:t>
            </a:r>
            <a:r>
              <a:rPr lang="fi-FI" dirty="0" err="1"/>
              <a:t>wilma</a:t>
            </a:r>
            <a:r>
              <a:rPr lang="fi-FI" dirty="0"/>
              <a:t>-viestillä)</a:t>
            </a:r>
          </a:p>
          <a:p>
            <a:pPr lvl="1"/>
            <a:r>
              <a:rPr lang="fi-FI" dirty="0" smtClean="0"/>
              <a:t>liity </a:t>
            </a:r>
            <a:r>
              <a:rPr lang="fi-FI" dirty="0"/>
              <a:t>ryhmään tunnisteen avulla: </a:t>
            </a:r>
            <a:r>
              <a:rPr lang="fi-FI" dirty="0" smtClean="0"/>
              <a:t>(saat </a:t>
            </a:r>
            <a:r>
              <a:rPr lang="fi-FI" dirty="0" smtClean="0"/>
              <a:t>tämän </a:t>
            </a:r>
            <a:r>
              <a:rPr lang="fi-FI" dirty="0" err="1" smtClean="0"/>
              <a:t>wilma</a:t>
            </a:r>
            <a:r>
              <a:rPr lang="fi-FI" dirty="0" smtClean="0"/>
              <a:t>-viestillä)</a:t>
            </a:r>
            <a:endParaRPr lang="fi-FI" dirty="0"/>
          </a:p>
          <a:p>
            <a:r>
              <a:rPr lang="fi-FI" dirty="0"/>
              <a:t>Kampanjakoodilla saat käyttöösi Basic </a:t>
            </a:r>
            <a:r>
              <a:rPr lang="fi-FI" dirty="0" err="1"/>
              <a:t>school</a:t>
            </a:r>
            <a:r>
              <a:rPr lang="fi-FI" dirty="0"/>
              <a:t>-lisenssin, jonka avulla pääset lisäämään kalenteriin omia treenejä, tekemään omia harjoitusohjelmia (tietokoneella) sekä muokkaamaan minun lähettämiä ohjelmia esim. jos kehonpainolla tehtävän kyykyn tilalle haluatkin ottaa kyykyn lisäpainojen avulla, voit ohjelmasta hakea tälle erilaisia vaihtoehtoja. Ryhmän tunniste linkittää </a:t>
            </a:r>
            <a:r>
              <a:rPr lang="fi-FI" dirty="0" smtClean="0"/>
              <a:t>sinut oikeaan  LI2-liikuntaryhmään</a:t>
            </a:r>
            <a:r>
              <a:rPr lang="fi-FI" dirty="0"/>
              <a:t>.</a:t>
            </a:r>
          </a:p>
        </p:txBody>
      </p:sp>
    </p:spTree>
    <p:extLst>
      <p:ext uri="{BB962C8B-B14F-4D97-AF65-F5344CB8AC3E}">
        <p14:creationId xmlns:p14="http://schemas.microsoft.com/office/powerpoint/2010/main" val="153627752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normAutofit fontScale="90000"/>
          </a:bodyPr>
          <a:lstStyle/>
          <a:p>
            <a:r>
              <a:rPr lang="fi-FI" dirty="0" smtClean="0"/>
              <a:t>LIIKUNTAPÄIVÄKIRJAN JA ITSEARVIOINNIN VAIKUTUS NUMEROON</a:t>
            </a:r>
            <a:endParaRPr lang="fi-FI" dirty="0"/>
          </a:p>
        </p:txBody>
      </p:sp>
      <p:sp>
        <p:nvSpPr>
          <p:cNvPr id="3" name="Sisällön paikkamerkki 2"/>
          <p:cNvSpPr>
            <a:spLocks noGrp="1"/>
          </p:cNvSpPr>
          <p:nvPr>
            <p:ph idx="1"/>
          </p:nvPr>
        </p:nvSpPr>
        <p:spPr/>
        <p:txBody>
          <a:bodyPr/>
          <a:lstStyle/>
          <a:p>
            <a:r>
              <a:rPr lang="fi-FI" dirty="0" smtClean="0"/>
              <a:t>Arvioinnissa +/-1 numero</a:t>
            </a:r>
          </a:p>
          <a:p>
            <a:pPr lvl="1"/>
            <a:r>
              <a:rPr lang="fi-FI" dirty="0" smtClean="0"/>
              <a:t>-1 numero itsearviointia ei ole tehty ja liikuntapäiväkirjaa ei ole täytetty.</a:t>
            </a:r>
          </a:p>
          <a:p>
            <a:pPr lvl="1"/>
            <a:r>
              <a:rPr lang="fi-FI" dirty="0" smtClean="0"/>
              <a:t>-0,5 numeroa </a:t>
            </a:r>
            <a:r>
              <a:rPr lang="fi-FI" dirty="0"/>
              <a:t>itsearviointia ei ole tehty /</a:t>
            </a:r>
            <a:r>
              <a:rPr lang="fi-FI" dirty="0" smtClean="0"/>
              <a:t> </a:t>
            </a:r>
            <a:r>
              <a:rPr lang="fi-FI" dirty="0"/>
              <a:t>liikuntapäiväkirjaa ei ole täytetty</a:t>
            </a:r>
            <a:r>
              <a:rPr lang="fi-FI" dirty="0" smtClean="0"/>
              <a:t>.</a:t>
            </a:r>
          </a:p>
          <a:p>
            <a:pPr lvl="1"/>
            <a:r>
              <a:rPr lang="fi-FI" dirty="0" smtClean="0"/>
              <a:t>+/- 0 itsearviointi tehty ja liikuntapäiväkirja täytetty</a:t>
            </a:r>
          </a:p>
          <a:p>
            <a:pPr lvl="1"/>
            <a:r>
              <a:rPr lang="fi-FI" dirty="0" smtClean="0"/>
              <a:t>+0,5 numeroa liikuntapäiväkirjaa käytetty itsearvioinnin apuna ja kyetty jossakin määrin myös analysoimaan omaa liikkumistaan.</a:t>
            </a:r>
          </a:p>
          <a:p>
            <a:pPr lvl="1"/>
            <a:r>
              <a:rPr lang="fi-FI" dirty="0" smtClean="0"/>
              <a:t>+1 numero liikuntapäiväkirjaa analysoitu hyödyntäen monipuolisesti liikuntasuosituksia, joita on </a:t>
            </a:r>
            <a:r>
              <a:rPr lang="fi-FI" dirty="0" err="1" smtClean="0"/>
              <a:t>pedanetin</a:t>
            </a:r>
            <a:r>
              <a:rPr lang="fi-FI" dirty="0" smtClean="0"/>
              <a:t> ohjeissa tuotu esille.</a:t>
            </a:r>
            <a:endParaRPr lang="fi-FI" dirty="0"/>
          </a:p>
          <a:p>
            <a:pPr lvl="1"/>
            <a:endParaRPr lang="fi-FI" dirty="0"/>
          </a:p>
        </p:txBody>
      </p:sp>
    </p:spTree>
    <p:extLst>
      <p:ext uri="{BB962C8B-B14F-4D97-AF65-F5344CB8AC3E}">
        <p14:creationId xmlns:p14="http://schemas.microsoft.com/office/powerpoint/2010/main" val="2701242536"/>
      </p:ext>
    </p:extLst>
  </p:cSld>
  <p:clrMapOvr>
    <a:masterClrMapping/>
  </p:clrMapOvr>
</p:sld>
</file>

<file path=ppt/theme/theme1.xml><?xml version="1.0" encoding="utf-8"?>
<a:theme xmlns:a="http://schemas.openxmlformats.org/drawingml/2006/main" name="Tiivistymisjuova">
  <a:themeElements>
    <a:clrScheme name="Tiivistymisjuova">
      <a:dk1>
        <a:sysClr val="windowText" lastClr="000000"/>
      </a:dk1>
      <a:lt1>
        <a:sysClr val="window" lastClr="FFFFFF"/>
      </a:lt1>
      <a:dk2>
        <a:srgbClr val="454545"/>
      </a:dk2>
      <a:lt2>
        <a:srgbClr val="DADADA"/>
      </a:lt2>
      <a:accent1>
        <a:srgbClr val="E5224E"/>
      </a:accent1>
      <a:accent2>
        <a:srgbClr val="9D074E"/>
      </a:accent2>
      <a:accent3>
        <a:srgbClr val="7F2294"/>
      </a:accent3>
      <a:accent4>
        <a:srgbClr val="8D65EA"/>
      </a:accent4>
      <a:accent5>
        <a:srgbClr val="588FE2"/>
      </a:accent5>
      <a:accent6>
        <a:srgbClr val="127CA4"/>
      </a:accent6>
      <a:hlink>
        <a:srgbClr val="FB4AB6"/>
      </a:hlink>
      <a:folHlink>
        <a:srgbClr val="F98FE9"/>
      </a:folHlink>
    </a:clrScheme>
    <a:fontScheme name="Tiivistymisjuova">
      <a:majorFont>
        <a:latin typeface="Century Gothic" panose="020B0502020202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iivistymisjuova">
      <a:fillStyleLst>
        <a:solidFill>
          <a:schemeClr val="phClr"/>
        </a:solidFill>
        <a:gradFill rotWithShape="1">
          <a:gsLst>
            <a:gs pos="0">
              <a:schemeClr val="phClr">
                <a:tint val="69000"/>
                <a:alpha val="100000"/>
                <a:satMod val="109000"/>
                <a:lumMod val="110000"/>
              </a:schemeClr>
            </a:gs>
            <a:gs pos="52000">
              <a:schemeClr val="phClr">
                <a:tint val="74000"/>
                <a:satMod val="100000"/>
                <a:lumMod val="104000"/>
              </a:schemeClr>
            </a:gs>
            <a:gs pos="100000">
              <a:schemeClr val="phClr">
                <a:tint val="78000"/>
                <a:satMod val="100000"/>
                <a:lumMod val="100000"/>
              </a:schemeClr>
            </a:gs>
          </a:gsLst>
          <a:lin ang="5400000" scaled="0"/>
        </a:gradFill>
        <a:gradFill rotWithShape="1">
          <a:gsLst>
            <a:gs pos="0">
              <a:schemeClr val="phClr">
                <a:tint val="96000"/>
                <a:satMod val="100000"/>
                <a:lumMod val="104000"/>
              </a:schemeClr>
            </a:gs>
            <a:gs pos="78000">
              <a:schemeClr val="phClr">
                <a:shade val="100000"/>
                <a:satMod val="110000"/>
                <a:lumMod val="100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cene3d>
            <a:camera prst="orthographicFront">
              <a:rot lat="0" lon="0" rev="0"/>
            </a:camera>
            <a:lightRig rig="threePt" dir="t"/>
          </a:scene3d>
          <a:sp3d>
            <a:bevelT w="25400" h="12700"/>
          </a:sp3d>
        </a:effectStyle>
        <a:effectStyle>
          <a:effectLst>
            <a:outerShdw blurRad="57150" dist="19050" dir="5400000" algn="ctr" rotWithShape="0">
              <a:srgbClr val="000000">
                <a:alpha val="48000"/>
              </a:srgbClr>
            </a:outerShdw>
          </a:effectLst>
          <a:scene3d>
            <a:camera prst="orthographicFront">
              <a:rot lat="0" lon="0" rev="0"/>
            </a:camera>
            <a:lightRig rig="threePt" dir="t"/>
          </a:scene3d>
          <a:sp3d>
            <a:bevelT w="50800" h="25400"/>
          </a:sp3d>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Vapor Trail" id="{4FDF2955-7D9C-493C-B9F9-C205151B46CD}" vid="{6DB8EB18-3657-4051-A897-2ED38832359E}"/>
    </a:ext>
  </a:extLst>
</a:theme>
</file>

<file path=docProps/app.xml><?xml version="1.0" encoding="utf-8"?>
<Properties xmlns="http://schemas.openxmlformats.org/officeDocument/2006/extended-properties" xmlns:vt="http://schemas.openxmlformats.org/officeDocument/2006/docPropsVTypes">
  <Template>TM04033937[[fn=Tiivistymisjuova]]</Template>
  <TotalTime>20</TotalTime>
  <Words>209</Words>
  <Application>Microsoft Office PowerPoint</Application>
  <PresentationFormat>Laajakuva</PresentationFormat>
  <Paragraphs>19</Paragraphs>
  <Slides>4</Slides>
  <Notes>0</Notes>
  <HiddenSlides>0</HiddenSlides>
  <MMClips>0</MMClips>
  <ScaleCrop>false</ScaleCrop>
  <HeadingPairs>
    <vt:vector size="6" baseType="variant">
      <vt:variant>
        <vt:lpstr>Käytetyt fontit</vt:lpstr>
      </vt:variant>
      <vt:variant>
        <vt:i4>2</vt:i4>
      </vt:variant>
      <vt:variant>
        <vt:lpstr>Teema</vt:lpstr>
      </vt:variant>
      <vt:variant>
        <vt:i4>1</vt:i4>
      </vt:variant>
      <vt:variant>
        <vt:lpstr>Dian otsikot</vt:lpstr>
      </vt:variant>
      <vt:variant>
        <vt:i4>4</vt:i4>
      </vt:variant>
    </vt:vector>
  </HeadingPairs>
  <TitlesOfParts>
    <vt:vector size="7" baseType="lpstr">
      <vt:lpstr>Arial</vt:lpstr>
      <vt:lpstr>Century Gothic</vt:lpstr>
      <vt:lpstr>Tiivistymisjuova</vt:lpstr>
      <vt:lpstr>LIIKUNTAPÄIVÄKIRJA</vt:lpstr>
      <vt:lpstr>PowerPoint-esitys</vt:lpstr>
      <vt:lpstr>PowerPoint-esitys</vt:lpstr>
      <vt:lpstr>LIIKUNTAPÄIVÄKIRJAN JA ITSEARVIOINNIN VAIKUTUS NUMEROON</vt:lpstr>
    </vt:vector>
  </TitlesOfParts>
  <Company>Rauman Kaupunki</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LIIKUNTAPÄIVÄKIRJA</dc:title>
  <dc:creator>Katja Harjunen</dc:creator>
  <cp:lastModifiedBy>Katja Harjunen</cp:lastModifiedBy>
  <cp:revision>5</cp:revision>
  <dcterms:created xsi:type="dcterms:W3CDTF">2022-08-29T11:02:33Z</dcterms:created>
  <dcterms:modified xsi:type="dcterms:W3CDTF">2023-08-23T16:09:40Z</dcterms:modified>
</cp:coreProperties>
</file>