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sldIdLst>
    <p:sldId id="257" r:id="rId2"/>
    <p:sldId id="258" r:id="rId3"/>
    <p:sldId id="279" r:id="rId4"/>
    <p:sldId id="259" r:id="rId5"/>
    <p:sldId id="267" r:id="rId6"/>
    <p:sldId id="272" r:id="rId7"/>
    <p:sldId id="280" r:id="rId8"/>
    <p:sldId id="261" r:id="rId9"/>
    <p:sldId id="265" r:id="rId10"/>
    <p:sldId id="282" r:id="rId11"/>
    <p:sldId id="269" r:id="rId12"/>
    <p:sldId id="281" r:id="rId13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43"/>
  </p:normalViewPr>
  <p:slideViewPr>
    <p:cSldViewPr snapToGrid="0" snapToObjects="1">
      <p:cViewPr varScale="1">
        <p:scale>
          <a:sx n="83" d="100"/>
          <a:sy n="83" d="100"/>
        </p:scale>
        <p:origin x="80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0"/>
            <a:ext cx="9140825" cy="6851650"/>
            <a:chOff x="0" y="0"/>
            <a:chExt cx="5758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>
                <a:gd name="T0" fmla="*/ 149 w 3934"/>
                <a:gd name="T1" fmla="*/ 1505 h 1505"/>
                <a:gd name="T2" fmla="*/ 687 w 3934"/>
                <a:gd name="T3" fmla="*/ 1331 h 1505"/>
                <a:gd name="T4" fmla="*/ 1213 w 3934"/>
                <a:gd name="T5" fmla="*/ 1157 h 1505"/>
                <a:gd name="T6" fmla="*/ 1728 w 3934"/>
                <a:gd name="T7" fmla="*/ 977 h 1505"/>
                <a:gd name="T8" fmla="*/ 2218 w 3934"/>
                <a:gd name="T9" fmla="*/ 792 h 1505"/>
                <a:gd name="T10" fmla="*/ 2457 w 3934"/>
                <a:gd name="T11" fmla="*/ 696 h 1505"/>
                <a:gd name="T12" fmla="*/ 2690 w 3934"/>
                <a:gd name="T13" fmla="*/ 606 h 1505"/>
                <a:gd name="T14" fmla="*/ 2918 w 3934"/>
                <a:gd name="T15" fmla="*/ 510 h 1505"/>
                <a:gd name="T16" fmla="*/ 3139 w 3934"/>
                <a:gd name="T17" fmla="*/ 420 h 1505"/>
                <a:gd name="T18" fmla="*/ 3348 w 3934"/>
                <a:gd name="T19" fmla="*/ 324 h 1505"/>
                <a:gd name="T20" fmla="*/ 3551 w 3934"/>
                <a:gd name="T21" fmla="*/ 234 h 1505"/>
                <a:gd name="T22" fmla="*/ 3749 w 3934"/>
                <a:gd name="T23" fmla="*/ 138 h 1505"/>
                <a:gd name="T24" fmla="*/ 3934 w 3934"/>
                <a:gd name="T25" fmla="*/ 48 h 1505"/>
                <a:gd name="T26" fmla="*/ 3934 w 3934"/>
                <a:gd name="T27" fmla="*/ 0 h 1505"/>
                <a:gd name="T28" fmla="*/ 3743 w 3934"/>
                <a:gd name="T29" fmla="*/ 96 h 1505"/>
                <a:gd name="T30" fmla="*/ 3539 w 3934"/>
                <a:gd name="T31" fmla="*/ 192 h 1505"/>
                <a:gd name="T32" fmla="*/ 3330 w 3934"/>
                <a:gd name="T33" fmla="*/ 288 h 1505"/>
                <a:gd name="T34" fmla="*/ 3115 w 3934"/>
                <a:gd name="T35" fmla="*/ 384 h 1505"/>
                <a:gd name="T36" fmla="*/ 2888 w 3934"/>
                <a:gd name="T37" fmla="*/ 480 h 1505"/>
                <a:gd name="T38" fmla="*/ 2654 w 3934"/>
                <a:gd name="T39" fmla="*/ 576 h 1505"/>
                <a:gd name="T40" fmla="*/ 2409 w 3934"/>
                <a:gd name="T41" fmla="*/ 672 h 1505"/>
                <a:gd name="T42" fmla="*/ 2164 w 3934"/>
                <a:gd name="T43" fmla="*/ 768 h 1505"/>
                <a:gd name="T44" fmla="*/ 1907 w 3934"/>
                <a:gd name="T45" fmla="*/ 864 h 1505"/>
                <a:gd name="T46" fmla="*/ 1650 w 3934"/>
                <a:gd name="T47" fmla="*/ 960 h 1505"/>
                <a:gd name="T48" fmla="*/ 1112 w 3934"/>
                <a:gd name="T49" fmla="*/ 1145 h 1505"/>
                <a:gd name="T50" fmla="*/ 562 w 3934"/>
                <a:gd name="T51" fmla="*/ 1331 h 1505"/>
                <a:gd name="T52" fmla="*/ 0 w 3934"/>
                <a:gd name="T53" fmla="*/ 1505 h 1505"/>
                <a:gd name="T54" fmla="*/ 149 w 3934"/>
                <a:gd name="T55" fmla="*/ 1505 h 1505"/>
                <a:gd name="T56" fmla="*/ 149 w 3934"/>
                <a:gd name="T57" fmla="*/ 1505 h 1505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>
                <a:gd name="T0" fmla="*/ 132 w 1728"/>
                <a:gd name="T1" fmla="*/ 689 h 689"/>
                <a:gd name="T2" fmla="*/ 550 w 1728"/>
                <a:gd name="T3" fmla="*/ 527 h 689"/>
                <a:gd name="T4" fmla="*/ 963 w 1728"/>
                <a:gd name="T5" fmla="*/ 365 h 689"/>
                <a:gd name="T6" fmla="*/ 1160 w 1728"/>
                <a:gd name="T7" fmla="*/ 287 h 689"/>
                <a:gd name="T8" fmla="*/ 1357 w 1728"/>
                <a:gd name="T9" fmla="*/ 203 h 689"/>
                <a:gd name="T10" fmla="*/ 1549 w 1728"/>
                <a:gd name="T11" fmla="*/ 126 h 689"/>
                <a:gd name="T12" fmla="*/ 1728 w 1728"/>
                <a:gd name="T13" fmla="*/ 48 h 689"/>
                <a:gd name="T14" fmla="*/ 1728 w 1728"/>
                <a:gd name="T15" fmla="*/ 0 h 689"/>
                <a:gd name="T16" fmla="*/ 1531 w 1728"/>
                <a:gd name="T17" fmla="*/ 84 h 689"/>
                <a:gd name="T18" fmla="*/ 1327 w 1728"/>
                <a:gd name="T19" fmla="*/ 167 h 689"/>
                <a:gd name="T20" fmla="*/ 1118 w 1728"/>
                <a:gd name="T21" fmla="*/ 257 h 689"/>
                <a:gd name="T22" fmla="*/ 903 w 1728"/>
                <a:gd name="T23" fmla="*/ 341 h 689"/>
                <a:gd name="T24" fmla="*/ 454 w 1728"/>
                <a:gd name="T25" fmla="*/ 515 h 689"/>
                <a:gd name="T26" fmla="*/ 0 w 1728"/>
                <a:gd name="T27" fmla="*/ 689 h 689"/>
                <a:gd name="T28" fmla="*/ 132 w 1728"/>
                <a:gd name="T29" fmla="*/ 689 h 689"/>
                <a:gd name="T30" fmla="*/ 132 w 1728"/>
                <a:gd name="T31" fmla="*/ 689 h 68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>
                <a:gd name="T0" fmla="*/ 5561 w 5561"/>
                <a:gd name="T1" fmla="*/ 929 h 3447"/>
                <a:gd name="T2" fmla="*/ 5537 w 5561"/>
                <a:gd name="T3" fmla="*/ 773 h 3447"/>
                <a:gd name="T4" fmla="*/ 5453 w 5561"/>
                <a:gd name="T5" fmla="*/ 629 h 3447"/>
                <a:gd name="T6" fmla="*/ 5327 w 5561"/>
                <a:gd name="T7" fmla="*/ 492 h 3447"/>
                <a:gd name="T8" fmla="*/ 5148 w 5561"/>
                <a:gd name="T9" fmla="*/ 366 h 3447"/>
                <a:gd name="T10" fmla="*/ 4921 w 5561"/>
                <a:gd name="T11" fmla="*/ 252 h 3447"/>
                <a:gd name="T12" fmla="*/ 4652 w 5561"/>
                <a:gd name="T13" fmla="*/ 144 h 3447"/>
                <a:gd name="T14" fmla="*/ 4341 w 5561"/>
                <a:gd name="T15" fmla="*/ 48 h 3447"/>
                <a:gd name="T16" fmla="*/ 4000 w 5561"/>
                <a:gd name="T17" fmla="*/ 0 h 3447"/>
                <a:gd name="T18" fmla="*/ 4359 w 5561"/>
                <a:gd name="T19" fmla="*/ 90 h 3447"/>
                <a:gd name="T20" fmla="*/ 4670 w 5561"/>
                <a:gd name="T21" fmla="*/ 192 h 3447"/>
                <a:gd name="T22" fmla="*/ 4933 w 5561"/>
                <a:gd name="T23" fmla="*/ 306 h 3447"/>
                <a:gd name="T24" fmla="*/ 5148 w 5561"/>
                <a:gd name="T25" fmla="*/ 426 h 3447"/>
                <a:gd name="T26" fmla="*/ 5315 w 5561"/>
                <a:gd name="T27" fmla="*/ 557 h 3447"/>
                <a:gd name="T28" fmla="*/ 5429 w 5561"/>
                <a:gd name="T29" fmla="*/ 701 h 3447"/>
                <a:gd name="T30" fmla="*/ 5489 w 5561"/>
                <a:gd name="T31" fmla="*/ 851 h 3447"/>
                <a:gd name="T32" fmla="*/ 5489 w 5561"/>
                <a:gd name="T33" fmla="*/ 1013 h 3447"/>
                <a:gd name="T34" fmla="*/ 5441 w 5561"/>
                <a:gd name="T35" fmla="*/ 1163 h 3447"/>
                <a:gd name="T36" fmla="*/ 5345 w 5561"/>
                <a:gd name="T37" fmla="*/ 1319 h 3447"/>
                <a:gd name="T38" fmla="*/ 5202 w 5561"/>
                <a:gd name="T39" fmla="*/ 1475 h 3447"/>
                <a:gd name="T40" fmla="*/ 5017 w 5561"/>
                <a:gd name="T41" fmla="*/ 1630 h 3447"/>
                <a:gd name="T42" fmla="*/ 4789 w 5561"/>
                <a:gd name="T43" fmla="*/ 1786 h 3447"/>
                <a:gd name="T44" fmla="*/ 4526 w 5561"/>
                <a:gd name="T45" fmla="*/ 1948 h 3447"/>
                <a:gd name="T46" fmla="*/ 4215 w 5561"/>
                <a:gd name="T47" fmla="*/ 2104 h 3447"/>
                <a:gd name="T48" fmla="*/ 3875 w 5561"/>
                <a:gd name="T49" fmla="*/ 2260 h 3447"/>
                <a:gd name="T50" fmla="*/ 3498 w 5561"/>
                <a:gd name="T51" fmla="*/ 2416 h 3447"/>
                <a:gd name="T52" fmla="*/ 3085 w 5561"/>
                <a:gd name="T53" fmla="*/ 2566 h 3447"/>
                <a:gd name="T54" fmla="*/ 2643 w 5561"/>
                <a:gd name="T55" fmla="*/ 2715 h 3447"/>
                <a:gd name="T56" fmla="*/ 2164 w 5561"/>
                <a:gd name="T57" fmla="*/ 2865 h 3447"/>
                <a:gd name="T58" fmla="*/ 1662 w 5561"/>
                <a:gd name="T59" fmla="*/ 3009 h 3447"/>
                <a:gd name="T60" fmla="*/ 1136 w 5561"/>
                <a:gd name="T61" fmla="*/ 3147 h 3447"/>
                <a:gd name="T62" fmla="*/ 580 w 5561"/>
                <a:gd name="T63" fmla="*/ 3279 h 3447"/>
                <a:gd name="T64" fmla="*/ 0 w 5561"/>
                <a:gd name="T65" fmla="*/ 3447 h 3447"/>
                <a:gd name="T66" fmla="*/ 867 w 5561"/>
                <a:gd name="T67" fmla="*/ 3249 h 3447"/>
                <a:gd name="T68" fmla="*/ 1417 w 5561"/>
                <a:gd name="T69" fmla="*/ 3105 h 3447"/>
                <a:gd name="T70" fmla="*/ 1937 w 5561"/>
                <a:gd name="T71" fmla="*/ 2961 h 3447"/>
                <a:gd name="T72" fmla="*/ 2434 w 5561"/>
                <a:gd name="T73" fmla="*/ 2817 h 3447"/>
                <a:gd name="T74" fmla="*/ 2900 w 5561"/>
                <a:gd name="T75" fmla="*/ 2668 h 3447"/>
                <a:gd name="T76" fmla="*/ 3330 w 5561"/>
                <a:gd name="T77" fmla="*/ 2512 h 3447"/>
                <a:gd name="T78" fmla="*/ 3731 w 5561"/>
                <a:gd name="T79" fmla="*/ 2356 h 3447"/>
                <a:gd name="T80" fmla="*/ 4096 w 5561"/>
                <a:gd name="T81" fmla="*/ 2200 h 3447"/>
                <a:gd name="T82" fmla="*/ 4425 w 5561"/>
                <a:gd name="T83" fmla="*/ 2038 h 3447"/>
                <a:gd name="T84" fmla="*/ 4718 w 5561"/>
                <a:gd name="T85" fmla="*/ 1876 h 3447"/>
                <a:gd name="T86" fmla="*/ 4969 w 5561"/>
                <a:gd name="T87" fmla="*/ 1720 h 3447"/>
                <a:gd name="T88" fmla="*/ 5178 w 5561"/>
                <a:gd name="T89" fmla="*/ 1559 h 3447"/>
                <a:gd name="T90" fmla="*/ 5339 w 5561"/>
                <a:gd name="T91" fmla="*/ 1397 h 3447"/>
                <a:gd name="T92" fmla="*/ 5459 w 5561"/>
                <a:gd name="T93" fmla="*/ 1241 h 3447"/>
                <a:gd name="T94" fmla="*/ 5537 w 5561"/>
                <a:gd name="T95" fmla="*/ 1085 h 3447"/>
                <a:gd name="T96" fmla="*/ 5555 w 5561"/>
                <a:gd name="T97" fmla="*/ 1007 h 344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i-FI" sz="1350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>
                <a:gd name="T0" fmla="*/ 5740 w 5740"/>
                <a:gd name="T1" fmla="*/ 0 h 2098"/>
                <a:gd name="T2" fmla="*/ 5638 w 5740"/>
                <a:gd name="T3" fmla="*/ 72 h 2098"/>
                <a:gd name="T4" fmla="*/ 5537 w 5740"/>
                <a:gd name="T5" fmla="*/ 138 h 2098"/>
                <a:gd name="T6" fmla="*/ 5423 w 5740"/>
                <a:gd name="T7" fmla="*/ 210 h 2098"/>
                <a:gd name="T8" fmla="*/ 5304 w 5740"/>
                <a:gd name="T9" fmla="*/ 276 h 2098"/>
                <a:gd name="T10" fmla="*/ 5052 w 5740"/>
                <a:gd name="T11" fmla="*/ 414 h 2098"/>
                <a:gd name="T12" fmla="*/ 4777 w 5740"/>
                <a:gd name="T13" fmla="*/ 552 h 2098"/>
                <a:gd name="T14" fmla="*/ 4478 w 5740"/>
                <a:gd name="T15" fmla="*/ 690 h 2098"/>
                <a:gd name="T16" fmla="*/ 4162 w 5740"/>
                <a:gd name="T17" fmla="*/ 827 h 2098"/>
                <a:gd name="T18" fmla="*/ 3827 w 5740"/>
                <a:gd name="T19" fmla="*/ 959 h 2098"/>
                <a:gd name="T20" fmla="*/ 3468 w 5740"/>
                <a:gd name="T21" fmla="*/ 1091 h 2098"/>
                <a:gd name="T22" fmla="*/ 3091 w 5740"/>
                <a:gd name="T23" fmla="*/ 1223 h 2098"/>
                <a:gd name="T24" fmla="*/ 2697 w 5740"/>
                <a:gd name="T25" fmla="*/ 1355 h 2098"/>
                <a:gd name="T26" fmla="*/ 2284 w 5740"/>
                <a:gd name="T27" fmla="*/ 1481 h 2098"/>
                <a:gd name="T28" fmla="*/ 1860 w 5740"/>
                <a:gd name="T29" fmla="*/ 1601 h 2098"/>
                <a:gd name="T30" fmla="*/ 1417 w 5740"/>
                <a:gd name="T31" fmla="*/ 1721 h 2098"/>
                <a:gd name="T32" fmla="*/ 957 w 5740"/>
                <a:gd name="T33" fmla="*/ 1834 h 2098"/>
                <a:gd name="T34" fmla="*/ 484 w 5740"/>
                <a:gd name="T35" fmla="*/ 1948 h 2098"/>
                <a:gd name="T36" fmla="*/ 0 w 5740"/>
                <a:gd name="T37" fmla="*/ 2056 h 2098"/>
                <a:gd name="T38" fmla="*/ 0 w 5740"/>
                <a:gd name="T39" fmla="*/ 2098 h 2098"/>
                <a:gd name="T40" fmla="*/ 478 w 5740"/>
                <a:gd name="T41" fmla="*/ 1990 h 2098"/>
                <a:gd name="T42" fmla="*/ 951 w 5740"/>
                <a:gd name="T43" fmla="*/ 1882 h 2098"/>
                <a:gd name="T44" fmla="*/ 1405 w 5740"/>
                <a:gd name="T45" fmla="*/ 1763 h 2098"/>
                <a:gd name="T46" fmla="*/ 1842 w 5740"/>
                <a:gd name="T47" fmla="*/ 1649 h 2098"/>
                <a:gd name="T48" fmla="*/ 2266 w 5740"/>
                <a:gd name="T49" fmla="*/ 1523 h 2098"/>
                <a:gd name="T50" fmla="*/ 2679 w 5740"/>
                <a:gd name="T51" fmla="*/ 1397 h 2098"/>
                <a:gd name="T52" fmla="*/ 3067 w 5740"/>
                <a:gd name="T53" fmla="*/ 1271 h 2098"/>
                <a:gd name="T54" fmla="*/ 3444 w 5740"/>
                <a:gd name="T55" fmla="*/ 1139 h 2098"/>
                <a:gd name="T56" fmla="*/ 3803 w 5740"/>
                <a:gd name="T57" fmla="*/ 1007 h 2098"/>
                <a:gd name="T58" fmla="*/ 4138 w 5740"/>
                <a:gd name="T59" fmla="*/ 875 h 2098"/>
                <a:gd name="T60" fmla="*/ 4460 w 5740"/>
                <a:gd name="T61" fmla="*/ 737 h 2098"/>
                <a:gd name="T62" fmla="*/ 4759 w 5740"/>
                <a:gd name="T63" fmla="*/ 600 h 2098"/>
                <a:gd name="T64" fmla="*/ 5040 w 5740"/>
                <a:gd name="T65" fmla="*/ 462 h 2098"/>
                <a:gd name="T66" fmla="*/ 5292 w 5740"/>
                <a:gd name="T67" fmla="*/ 324 h 2098"/>
                <a:gd name="T68" fmla="*/ 5531 w 5740"/>
                <a:gd name="T69" fmla="*/ 186 h 2098"/>
                <a:gd name="T70" fmla="*/ 5740 w 5740"/>
                <a:gd name="T71" fmla="*/ 48 h 2098"/>
                <a:gd name="T72" fmla="*/ 5740 w 5740"/>
                <a:gd name="T73" fmla="*/ 0 h 2098"/>
                <a:gd name="T74" fmla="*/ 5740 w 5740"/>
                <a:gd name="T75" fmla="*/ 0 h 209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>
                <a:gd name="T0" fmla="*/ 1955 w 1955"/>
                <a:gd name="T1" fmla="*/ 485 h 1265"/>
                <a:gd name="T2" fmla="*/ 1901 w 1955"/>
                <a:gd name="T3" fmla="*/ 390 h 1265"/>
                <a:gd name="T4" fmla="*/ 1770 w 1955"/>
                <a:gd name="T5" fmla="*/ 306 h 1265"/>
                <a:gd name="T6" fmla="*/ 1579 w 1955"/>
                <a:gd name="T7" fmla="*/ 228 h 1265"/>
                <a:gd name="T8" fmla="*/ 1327 w 1955"/>
                <a:gd name="T9" fmla="*/ 162 h 1265"/>
                <a:gd name="T10" fmla="*/ 1010 w 1955"/>
                <a:gd name="T11" fmla="*/ 102 h 1265"/>
                <a:gd name="T12" fmla="*/ 646 w 1955"/>
                <a:gd name="T13" fmla="*/ 54 h 1265"/>
                <a:gd name="T14" fmla="*/ 227 w 1955"/>
                <a:gd name="T15" fmla="*/ 18 h 1265"/>
                <a:gd name="T16" fmla="*/ 0 w 1955"/>
                <a:gd name="T17" fmla="*/ 12 h 1265"/>
                <a:gd name="T18" fmla="*/ 431 w 1955"/>
                <a:gd name="T19" fmla="*/ 48 h 1265"/>
                <a:gd name="T20" fmla="*/ 813 w 1955"/>
                <a:gd name="T21" fmla="*/ 90 h 1265"/>
                <a:gd name="T22" fmla="*/ 1148 w 1955"/>
                <a:gd name="T23" fmla="*/ 144 h 1265"/>
                <a:gd name="T24" fmla="*/ 1423 w 1955"/>
                <a:gd name="T25" fmla="*/ 204 h 1265"/>
                <a:gd name="T26" fmla="*/ 1638 w 1955"/>
                <a:gd name="T27" fmla="*/ 276 h 1265"/>
                <a:gd name="T28" fmla="*/ 1794 w 1955"/>
                <a:gd name="T29" fmla="*/ 360 h 1265"/>
                <a:gd name="T30" fmla="*/ 1883 w 1955"/>
                <a:gd name="T31" fmla="*/ 443 h 1265"/>
                <a:gd name="T32" fmla="*/ 1901 w 1955"/>
                <a:gd name="T33" fmla="*/ 539 h 1265"/>
                <a:gd name="T34" fmla="*/ 1854 w 1955"/>
                <a:gd name="T35" fmla="*/ 629 h 1265"/>
                <a:gd name="T36" fmla="*/ 1746 w 1955"/>
                <a:gd name="T37" fmla="*/ 719 h 1265"/>
                <a:gd name="T38" fmla="*/ 1579 w 1955"/>
                <a:gd name="T39" fmla="*/ 809 h 1265"/>
                <a:gd name="T40" fmla="*/ 1357 w 1955"/>
                <a:gd name="T41" fmla="*/ 899 h 1265"/>
                <a:gd name="T42" fmla="*/ 1088 w 1955"/>
                <a:gd name="T43" fmla="*/ 989 h 1265"/>
                <a:gd name="T44" fmla="*/ 765 w 1955"/>
                <a:gd name="T45" fmla="*/ 1073 h 1265"/>
                <a:gd name="T46" fmla="*/ 407 w 1955"/>
                <a:gd name="T47" fmla="*/ 1157 h 1265"/>
                <a:gd name="T48" fmla="*/ 0 w 1955"/>
                <a:gd name="T49" fmla="*/ 1241 h 1265"/>
                <a:gd name="T50" fmla="*/ 215 w 1955"/>
                <a:gd name="T51" fmla="*/ 1223 h 1265"/>
                <a:gd name="T52" fmla="*/ 610 w 1955"/>
                <a:gd name="T53" fmla="*/ 1139 h 1265"/>
                <a:gd name="T54" fmla="*/ 957 w 1955"/>
                <a:gd name="T55" fmla="*/ 1049 h 1265"/>
                <a:gd name="T56" fmla="*/ 1262 w 1955"/>
                <a:gd name="T57" fmla="*/ 959 h 1265"/>
                <a:gd name="T58" fmla="*/ 1513 w 1955"/>
                <a:gd name="T59" fmla="*/ 863 h 1265"/>
                <a:gd name="T60" fmla="*/ 1716 w 1955"/>
                <a:gd name="T61" fmla="*/ 767 h 1265"/>
                <a:gd name="T62" fmla="*/ 1860 w 1955"/>
                <a:gd name="T63" fmla="*/ 677 h 1265"/>
                <a:gd name="T64" fmla="*/ 1937 w 1955"/>
                <a:gd name="T65" fmla="*/ 581 h 1265"/>
                <a:gd name="T66" fmla="*/ 1955 w 1955"/>
                <a:gd name="T67" fmla="*/ 533 h 126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>
                <a:gd name="T0" fmla="*/ 4694 w 4694"/>
                <a:gd name="T1" fmla="*/ 797 h 2901"/>
                <a:gd name="T2" fmla="*/ 4664 w 4694"/>
                <a:gd name="T3" fmla="*/ 665 h 2901"/>
                <a:gd name="T4" fmla="*/ 4586 w 4694"/>
                <a:gd name="T5" fmla="*/ 540 h 2901"/>
                <a:gd name="T6" fmla="*/ 4466 w 4694"/>
                <a:gd name="T7" fmla="*/ 426 h 2901"/>
                <a:gd name="T8" fmla="*/ 4299 w 4694"/>
                <a:gd name="T9" fmla="*/ 312 h 2901"/>
                <a:gd name="T10" fmla="*/ 4084 w 4694"/>
                <a:gd name="T11" fmla="*/ 216 h 2901"/>
                <a:gd name="T12" fmla="*/ 3833 w 4694"/>
                <a:gd name="T13" fmla="*/ 120 h 2901"/>
                <a:gd name="T14" fmla="*/ 3540 w 4694"/>
                <a:gd name="T15" fmla="*/ 36 h 2901"/>
                <a:gd name="T16" fmla="*/ 3205 w 4694"/>
                <a:gd name="T17" fmla="*/ 0 h 2901"/>
                <a:gd name="T18" fmla="*/ 3540 w 4694"/>
                <a:gd name="T19" fmla="*/ 78 h 2901"/>
                <a:gd name="T20" fmla="*/ 3833 w 4694"/>
                <a:gd name="T21" fmla="*/ 162 h 2901"/>
                <a:gd name="T22" fmla="*/ 4084 w 4694"/>
                <a:gd name="T23" fmla="*/ 258 h 2901"/>
                <a:gd name="T24" fmla="*/ 4287 w 4694"/>
                <a:gd name="T25" fmla="*/ 366 h 2901"/>
                <a:gd name="T26" fmla="*/ 4443 w 4694"/>
                <a:gd name="T27" fmla="*/ 480 h 2901"/>
                <a:gd name="T28" fmla="*/ 4550 w 4694"/>
                <a:gd name="T29" fmla="*/ 605 h 2901"/>
                <a:gd name="T30" fmla="*/ 4610 w 4694"/>
                <a:gd name="T31" fmla="*/ 737 h 2901"/>
                <a:gd name="T32" fmla="*/ 4610 w 4694"/>
                <a:gd name="T33" fmla="*/ 875 h 2901"/>
                <a:gd name="T34" fmla="*/ 4568 w 4694"/>
                <a:gd name="T35" fmla="*/ 1001 h 2901"/>
                <a:gd name="T36" fmla="*/ 4490 w 4694"/>
                <a:gd name="T37" fmla="*/ 1127 h 2901"/>
                <a:gd name="T38" fmla="*/ 4371 w 4694"/>
                <a:gd name="T39" fmla="*/ 1259 h 2901"/>
                <a:gd name="T40" fmla="*/ 4215 w 4694"/>
                <a:gd name="T41" fmla="*/ 1385 h 2901"/>
                <a:gd name="T42" fmla="*/ 4024 w 4694"/>
                <a:gd name="T43" fmla="*/ 1517 h 2901"/>
                <a:gd name="T44" fmla="*/ 3803 w 4694"/>
                <a:gd name="T45" fmla="*/ 1648 h 2901"/>
                <a:gd name="T46" fmla="*/ 3546 w 4694"/>
                <a:gd name="T47" fmla="*/ 1774 h 2901"/>
                <a:gd name="T48" fmla="*/ 3259 w 4694"/>
                <a:gd name="T49" fmla="*/ 1906 h 2901"/>
                <a:gd name="T50" fmla="*/ 2942 w 4694"/>
                <a:gd name="T51" fmla="*/ 2032 h 2901"/>
                <a:gd name="T52" fmla="*/ 2595 w 4694"/>
                <a:gd name="T53" fmla="*/ 2164 h 2901"/>
                <a:gd name="T54" fmla="*/ 2224 w 4694"/>
                <a:gd name="T55" fmla="*/ 2284 h 2901"/>
                <a:gd name="T56" fmla="*/ 1824 w 4694"/>
                <a:gd name="T57" fmla="*/ 2410 h 2901"/>
                <a:gd name="T58" fmla="*/ 1399 w 4694"/>
                <a:gd name="T59" fmla="*/ 2530 h 2901"/>
                <a:gd name="T60" fmla="*/ 484 w 4694"/>
                <a:gd name="T61" fmla="*/ 2757 h 2901"/>
                <a:gd name="T62" fmla="*/ 0 w 4694"/>
                <a:gd name="T63" fmla="*/ 2901 h 2901"/>
                <a:gd name="T64" fmla="*/ 969 w 4694"/>
                <a:gd name="T65" fmla="*/ 2674 h 2901"/>
                <a:gd name="T66" fmla="*/ 1638 w 4694"/>
                <a:gd name="T67" fmla="*/ 2494 h 2901"/>
                <a:gd name="T68" fmla="*/ 2057 w 4694"/>
                <a:gd name="T69" fmla="*/ 2374 h 2901"/>
                <a:gd name="T70" fmla="*/ 2451 w 4694"/>
                <a:gd name="T71" fmla="*/ 2248 h 2901"/>
                <a:gd name="T72" fmla="*/ 2816 w 4694"/>
                <a:gd name="T73" fmla="*/ 2116 h 2901"/>
                <a:gd name="T74" fmla="*/ 3151 w 4694"/>
                <a:gd name="T75" fmla="*/ 1984 h 2901"/>
                <a:gd name="T76" fmla="*/ 3462 w 4694"/>
                <a:gd name="T77" fmla="*/ 1858 h 2901"/>
                <a:gd name="T78" fmla="*/ 3737 w 4694"/>
                <a:gd name="T79" fmla="*/ 1720 h 2901"/>
                <a:gd name="T80" fmla="*/ 3982 w 4694"/>
                <a:gd name="T81" fmla="*/ 1589 h 2901"/>
                <a:gd name="T82" fmla="*/ 4191 w 4694"/>
                <a:gd name="T83" fmla="*/ 1457 h 2901"/>
                <a:gd name="T84" fmla="*/ 4371 w 4694"/>
                <a:gd name="T85" fmla="*/ 1325 h 2901"/>
                <a:gd name="T86" fmla="*/ 4508 w 4694"/>
                <a:gd name="T87" fmla="*/ 1193 h 2901"/>
                <a:gd name="T88" fmla="*/ 4610 w 4694"/>
                <a:gd name="T89" fmla="*/ 1061 h 2901"/>
                <a:gd name="T90" fmla="*/ 4670 w 4694"/>
                <a:gd name="T91" fmla="*/ 935 h 2901"/>
                <a:gd name="T92" fmla="*/ 4688 w 4694"/>
                <a:gd name="T93" fmla="*/ 869 h 2901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>
                <a:gd name="T0" fmla="*/ 3761 w 3761"/>
                <a:gd name="T1" fmla="*/ 719 h 2356"/>
                <a:gd name="T2" fmla="*/ 3731 w 3761"/>
                <a:gd name="T3" fmla="*/ 599 h 2356"/>
                <a:gd name="T4" fmla="*/ 3653 w 3761"/>
                <a:gd name="T5" fmla="*/ 486 h 2356"/>
                <a:gd name="T6" fmla="*/ 3522 w 3761"/>
                <a:gd name="T7" fmla="*/ 378 h 2356"/>
                <a:gd name="T8" fmla="*/ 3348 w 3761"/>
                <a:gd name="T9" fmla="*/ 282 h 2356"/>
                <a:gd name="T10" fmla="*/ 3127 w 3761"/>
                <a:gd name="T11" fmla="*/ 192 h 2356"/>
                <a:gd name="T12" fmla="*/ 2864 w 3761"/>
                <a:gd name="T13" fmla="*/ 108 h 2356"/>
                <a:gd name="T14" fmla="*/ 2559 w 3761"/>
                <a:gd name="T15" fmla="*/ 36 h 2356"/>
                <a:gd name="T16" fmla="*/ 2230 w 3761"/>
                <a:gd name="T17" fmla="*/ 0 h 2356"/>
                <a:gd name="T18" fmla="*/ 2577 w 3761"/>
                <a:gd name="T19" fmla="*/ 72 h 2356"/>
                <a:gd name="T20" fmla="*/ 2876 w 3761"/>
                <a:gd name="T21" fmla="*/ 150 h 2356"/>
                <a:gd name="T22" fmla="*/ 3139 w 3761"/>
                <a:gd name="T23" fmla="*/ 234 h 2356"/>
                <a:gd name="T24" fmla="*/ 3348 w 3761"/>
                <a:gd name="T25" fmla="*/ 330 h 2356"/>
                <a:gd name="T26" fmla="*/ 3516 w 3761"/>
                <a:gd name="T27" fmla="*/ 432 h 2356"/>
                <a:gd name="T28" fmla="*/ 3623 w 3761"/>
                <a:gd name="T29" fmla="*/ 545 h 2356"/>
                <a:gd name="T30" fmla="*/ 3683 w 3761"/>
                <a:gd name="T31" fmla="*/ 665 h 2356"/>
                <a:gd name="T32" fmla="*/ 3689 w 3761"/>
                <a:gd name="T33" fmla="*/ 791 h 2356"/>
                <a:gd name="T34" fmla="*/ 3653 w 3761"/>
                <a:gd name="T35" fmla="*/ 887 h 2356"/>
                <a:gd name="T36" fmla="*/ 3593 w 3761"/>
                <a:gd name="T37" fmla="*/ 989 h 2356"/>
                <a:gd name="T38" fmla="*/ 3498 w 3761"/>
                <a:gd name="T39" fmla="*/ 1091 h 2356"/>
                <a:gd name="T40" fmla="*/ 3372 w 3761"/>
                <a:gd name="T41" fmla="*/ 1187 h 2356"/>
                <a:gd name="T42" fmla="*/ 3223 w 3761"/>
                <a:gd name="T43" fmla="*/ 1289 h 2356"/>
                <a:gd name="T44" fmla="*/ 3043 w 3761"/>
                <a:gd name="T45" fmla="*/ 1391 h 2356"/>
                <a:gd name="T46" fmla="*/ 2834 w 3761"/>
                <a:gd name="T47" fmla="*/ 1493 h 2356"/>
                <a:gd name="T48" fmla="*/ 2607 w 3761"/>
                <a:gd name="T49" fmla="*/ 1589 h 2356"/>
                <a:gd name="T50" fmla="*/ 2075 w 3761"/>
                <a:gd name="T51" fmla="*/ 1786 h 2356"/>
                <a:gd name="T52" fmla="*/ 1459 w 3761"/>
                <a:gd name="T53" fmla="*/ 1972 h 2356"/>
                <a:gd name="T54" fmla="*/ 765 w 3761"/>
                <a:gd name="T55" fmla="*/ 2158 h 2356"/>
                <a:gd name="T56" fmla="*/ 0 w 3761"/>
                <a:gd name="T57" fmla="*/ 2326 h 2356"/>
                <a:gd name="T58" fmla="*/ 401 w 3761"/>
                <a:gd name="T59" fmla="*/ 2272 h 2356"/>
                <a:gd name="T60" fmla="*/ 1142 w 3761"/>
                <a:gd name="T61" fmla="*/ 2092 h 2356"/>
                <a:gd name="T62" fmla="*/ 1812 w 3761"/>
                <a:gd name="T63" fmla="*/ 1900 h 2356"/>
                <a:gd name="T64" fmla="*/ 2392 w 3761"/>
                <a:gd name="T65" fmla="*/ 1702 h 2356"/>
                <a:gd name="T66" fmla="*/ 2649 w 3761"/>
                <a:gd name="T67" fmla="*/ 1607 h 2356"/>
                <a:gd name="T68" fmla="*/ 2882 w 3761"/>
                <a:gd name="T69" fmla="*/ 1505 h 2356"/>
                <a:gd name="T70" fmla="*/ 3091 w 3761"/>
                <a:gd name="T71" fmla="*/ 1403 h 2356"/>
                <a:gd name="T72" fmla="*/ 3277 w 3761"/>
                <a:gd name="T73" fmla="*/ 1301 h 2356"/>
                <a:gd name="T74" fmla="*/ 3432 w 3761"/>
                <a:gd name="T75" fmla="*/ 1193 h 2356"/>
                <a:gd name="T76" fmla="*/ 3558 w 3761"/>
                <a:gd name="T77" fmla="*/ 1091 h 2356"/>
                <a:gd name="T78" fmla="*/ 3653 w 3761"/>
                <a:gd name="T79" fmla="*/ 989 h 2356"/>
                <a:gd name="T80" fmla="*/ 3719 w 3761"/>
                <a:gd name="T81" fmla="*/ 887 h 2356"/>
                <a:gd name="T82" fmla="*/ 3755 w 3761"/>
                <a:gd name="T83" fmla="*/ 785 h 235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>
                <a:gd name="T0" fmla="*/ 2924 w 2924"/>
                <a:gd name="T1" fmla="*/ 647 h 1846"/>
                <a:gd name="T2" fmla="*/ 2876 w 2924"/>
                <a:gd name="T3" fmla="*/ 528 h 1846"/>
                <a:gd name="T4" fmla="*/ 2750 w 2924"/>
                <a:gd name="T5" fmla="*/ 414 h 1846"/>
                <a:gd name="T6" fmla="*/ 2559 w 2924"/>
                <a:gd name="T7" fmla="*/ 318 h 1846"/>
                <a:gd name="T8" fmla="*/ 2302 w 2924"/>
                <a:gd name="T9" fmla="*/ 228 h 1846"/>
                <a:gd name="T10" fmla="*/ 1985 w 2924"/>
                <a:gd name="T11" fmla="*/ 150 h 1846"/>
                <a:gd name="T12" fmla="*/ 1608 w 2924"/>
                <a:gd name="T13" fmla="*/ 78 h 1846"/>
                <a:gd name="T14" fmla="*/ 1178 w 2924"/>
                <a:gd name="T15" fmla="*/ 24 h 1846"/>
                <a:gd name="T16" fmla="*/ 694 w 2924"/>
                <a:gd name="T17" fmla="*/ 0 h 1846"/>
                <a:gd name="T18" fmla="*/ 1190 w 2924"/>
                <a:gd name="T19" fmla="*/ 48 h 1846"/>
                <a:gd name="T20" fmla="*/ 1626 w 2924"/>
                <a:gd name="T21" fmla="*/ 108 h 1846"/>
                <a:gd name="T22" fmla="*/ 2009 w 2924"/>
                <a:gd name="T23" fmla="*/ 180 h 1846"/>
                <a:gd name="T24" fmla="*/ 2326 w 2924"/>
                <a:gd name="T25" fmla="*/ 264 h 1846"/>
                <a:gd name="T26" fmla="*/ 2571 w 2924"/>
                <a:gd name="T27" fmla="*/ 360 h 1846"/>
                <a:gd name="T28" fmla="*/ 2750 w 2924"/>
                <a:gd name="T29" fmla="*/ 468 h 1846"/>
                <a:gd name="T30" fmla="*/ 2846 w 2924"/>
                <a:gd name="T31" fmla="*/ 587 h 1846"/>
                <a:gd name="T32" fmla="*/ 2864 w 2924"/>
                <a:gd name="T33" fmla="*/ 713 h 1846"/>
                <a:gd name="T34" fmla="*/ 2840 w 2924"/>
                <a:gd name="T35" fmla="*/ 785 h 1846"/>
                <a:gd name="T36" fmla="*/ 2792 w 2924"/>
                <a:gd name="T37" fmla="*/ 857 h 1846"/>
                <a:gd name="T38" fmla="*/ 2625 w 2924"/>
                <a:gd name="T39" fmla="*/ 1001 h 1846"/>
                <a:gd name="T40" fmla="*/ 2368 w 2924"/>
                <a:gd name="T41" fmla="*/ 1145 h 1846"/>
                <a:gd name="T42" fmla="*/ 2033 w 2924"/>
                <a:gd name="T43" fmla="*/ 1289 h 1846"/>
                <a:gd name="T44" fmla="*/ 1626 w 2924"/>
                <a:gd name="T45" fmla="*/ 1433 h 1846"/>
                <a:gd name="T46" fmla="*/ 1142 w 2924"/>
                <a:gd name="T47" fmla="*/ 1571 h 1846"/>
                <a:gd name="T48" fmla="*/ 604 w 2924"/>
                <a:gd name="T49" fmla="*/ 1702 h 1846"/>
                <a:gd name="T50" fmla="*/ 0 w 2924"/>
                <a:gd name="T51" fmla="*/ 1828 h 1846"/>
                <a:gd name="T52" fmla="*/ 311 w 2924"/>
                <a:gd name="T53" fmla="*/ 1780 h 1846"/>
                <a:gd name="T54" fmla="*/ 897 w 2924"/>
                <a:gd name="T55" fmla="*/ 1648 h 1846"/>
                <a:gd name="T56" fmla="*/ 1417 w 2924"/>
                <a:gd name="T57" fmla="*/ 1511 h 1846"/>
                <a:gd name="T58" fmla="*/ 1871 w 2924"/>
                <a:gd name="T59" fmla="*/ 1367 h 1846"/>
                <a:gd name="T60" fmla="*/ 2254 w 2924"/>
                <a:gd name="T61" fmla="*/ 1223 h 1846"/>
                <a:gd name="T62" fmla="*/ 2559 w 2924"/>
                <a:gd name="T63" fmla="*/ 1079 h 1846"/>
                <a:gd name="T64" fmla="*/ 2774 w 2924"/>
                <a:gd name="T65" fmla="*/ 929 h 1846"/>
                <a:gd name="T66" fmla="*/ 2876 w 2924"/>
                <a:gd name="T67" fmla="*/ 815 h 1846"/>
                <a:gd name="T68" fmla="*/ 2912 w 2924"/>
                <a:gd name="T69" fmla="*/ 743 h 1846"/>
                <a:gd name="T70" fmla="*/ 2924 w 2924"/>
                <a:gd name="T71" fmla="*/ 707 h 184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>
                <a:gd name="T0" fmla="*/ 1399 w 1488"/>
                <a:gd name="T1" fmla="*/ 204 h 204"/>
                <a:gd name="T2" fmla="*/ 0 w 1488"/>
                <a:gd name="T3" fmla="*/ 18 h 204"/>
                <a:gd name="T4" fmla="*/ 77 w 1488"/>
                <a:gd name="T5" fmla="*/ 0 h 204"/>
                <a:gd name="T6" fmla="*/ 1488 w 1488"/>
                <a:gd name="T7" fmla="*/ 186 h 204"/>
                <a:gd name="T8" fmla="*/ 1399 w 1488"/>
                <a:gd name="T9" fmla="*/ 204 h 204"/>
                <a:gd name="T10" fmla="*/ 1399 w 1488"/>
                <a:gd name="T11" fmla="*/ 204 h 20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fi-FI" altLang="fi-FI" sz="1350"/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fi-FI" altLang="fi-FI" sz="1350"/>
            </a:p>
          </p:txBody>
        </p:sp>
        <p:grpSp>
          <p:nvGrpSpPr>
            <p:cNvPr id="17" name="Group 15"/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18" name="Freeform 16"/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>
                  <a:gd name="T0" fmla="*/ 47 w 47"/>
                  <a:gd name="T1" fmla="*/ 6 h 6"/>
                  <a:gd name="T2" fmla="*/ 0 w 47"/>
                  <a:gd name="T3" fmla="*/ 0 h 6"/>
                  <a:gd name="T4" fmla="*/ 0 w 47"/>
                  <a:gd name="T5" fmla="*/ 0 h 6"/>
                  <a:gd name="T6" fmla="*/ 47 w 47"/>
                  <a:gd name="T7" fmla="*/ 6 h 6"/>
                  <a:gd name="T8" fmla="*/ 47 w 47"/>
                  <a:gd name="T9" fmla="*/ 6 h 6"/>
                  <a:gd name="T10" fmla="*/ 47 w 47"/>
                  <a:gd name="T11" fmla="*/ 6 h 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>
                  <a:gd name="T0" fmla="*/ 0 w 323"/>
                  <a:gd name="T1" fmla="*/ 24 h 162"/>
                  <a:gd name="T2" fmla="*/ 6 w 323"/>
                  <a:gd name="T3" fmla="*/ 24 h 162"/>
                  <a:gd name="T4" fmla="*/ 12 w 323"/>
                  <a:gd name="T5" fmla="*/ 18 h 162"/>
                  <a:gd name="T6" fmla="*/ 48 w 323"/>
                  <a:gd name="T7" fmla="*/ 6 h 162"/>
                  <a:gd name="T8" fmla="*/ 101 w 323"/>
                  <a:gd name="T9" fmla="*/ 0 h 162"/>
                  <a:gd name="T10" fmla="*/ 137 w 323"/>
                  <a:gd name="T11" fmla="*/ 6 h 162"/>
                  <a:gd name="T12" fmla="*/ 173 w 323"/>
                  <a:gd name="T13" fmla="*/ 18 h 162"/>
                  <a:gd name="T14" fmla="*/ 239 w 323"/>
                  <a:gd name="T15" fmla="*/ 54 h 162"/>
                  <a:gd name="T16" fmla="*/ 287 w 323"/>
                  <a:gd name="T17" fmla="*/ 90 h 162"/>
                  <a:gd name="T18" fmla="*/ 317 w 323"/>
                  <a:gd name="T19" fmla="*/ 114 h 162"/>
                  <a:gd name="T20" fmla="*/ 323 w 323"/>
                  <a:gd name="T21" fmla="*/ 126 h 162"/>
                  <a:gd name="T22" fmla="*/ 323 w 323"/>
                  <a:gd name="T23" fmla="*/ 126 h 162"/>
                  <a:gd name="T24" fmla="*/ 221 w 323"/>
                  <a:gd name="T25" fmla="*/ 162 h 162"/>
                  <a:gd name="T26" fmla="*/ 0 w 323"/>
                  <a:gd name="T27" fmla="*/ 24 h 162"/>
                  <a:gd name="T28" fmla="*/ 0 w 323"/>
                  <a:gd name="T29" fmla="*/ 24 h 162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20" name="Freeform 18"/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>
                  <a:gd name="T0" fmla="*/ 1166 w 1250"/>
                  <a:gd name="T1" fmla="*/ 641 h 923"/>
                  <a:gd name="T2" fmla="*/ 1166 w 1250"/>
                  <a:gd name="T3" fmla="*/ 473 h 923"/>
                  <a:gd name="T4" fmla="*/ 1136 w 1250"/>
                  <a:gd name="T5" fmla="*/ 384 h 923"/>
                  <a:gd name="T6" fmla="*/ 1112 w 1250"/>
                  <a:gd name="T7" fmla="*/ 288 h 923"/>
                  <a:gd name="T8" fmla="*/ 1053 w 1250"/>
                  <a:gd name="T9" fmla="*/ 174 h 923"/>
                  <a:gd name="T10" fmla="*/ 981 w 1250"/>
                  <a:gd name="T11" fmla="*/ 96 h 923"/>
                  <a:gd name="T12" fmla="*/ 963 w 1250"/>
                  <a:gd name="T13" fmla="*/ 72 h 923"/>
                  <a:gd name="T14" fmla="*/ 891 w 1250"/>
                  <a:gd name="T15" fmla="*/ 18 h 923"/>
                  <a:gd name="T16" fmla="*/ 819 w 1250"/>
                  <a:gd name="T17" fmla="*/ 6 h 923"/>
                  <a:gd name="T18" fmla="*/ 712 w 1250"/>
                  <a:gd name="T19" fmla="*/ 24 h 923"/>
                  <a:gd name="T20" fmla="*/ 664 w 1250"/>
                  <a:gd name="T21" fmla="*/ 42 h 923"/>
                  <a:gd name="T22" fmla="*/ 568 w 1250"/>
                  <a:gd name="T23" fmla="*/ 120 h 923"/>
                  <a:gd name="T24" fmla="*/ 532 w 1250"/>
                  <a:gd name="T25" fmla="*/ 228 h 923"/>
                  <a:gd name="T26" fmla="*/ 509 w 1250"/>
                  <a:gd name="T27" fmla="*/ 348 h 923"/>
                  <a:gd name="T28" fmla="*/ 431 w 1250"/>
                  <a:gd name="T29" fmla="*/ 479 h 923"/>
                  <a:gd name="T30" fmla="*/ 413 w 1250"/>
                  <a:gd name="T31" fmla="*/ 539 h 923"/>
                  <a:gd name="T32" fmla="*/ 353 w 1250"/>
                  <a:gd name="T33" fmla="*/ 599 h 923"/>
                  <a:gd name="T34" fmla="*/ 305 w 1250"/>
                  <a:gd name="T35" fmla="*/ 629 h 923"/>
                  <a:gd name="T36" fmla="*/ 293 w 1250"/>
                  <a:gd name="T37" fmla="*/ 635 h 923"/>
                  <a:gd name="T38" fmla="*/ 257 w 1250"/>
                  <a:gd name="T39" fmla="*/ 677 h 923"/>
                  <a:gd name="T40" fmla="*/ 150 w 1250"/>
                  <a:gd name="T41" fmla="*/ 797 h 923"/>
                  <a:gd name="T42" fmla="*/ 54 w 1250"/>
                  <a:gd name="T43" fmla="*/ 839 h 923"/>
                  <a:gd name="T44" fmla="*/ 156 w 1250"/>
                  <a:gd name="T45" fmla="*/ 905 h 923"/>
                  <a:gd name="T46" fmla="*/ 240 w 1250"/>
                  <a:gd name="T47" fmla="*/ 869 h 923"/>
                  <a:gd name="T48" fmla="*/ 640 w 1250"/>
                  <a:gd name="T49" fmla="*/ 827 h 923"/>
                  <a:gd name="T50" fmla="*/ 700 w 1250"/>
                  <a:gd name="T51" fmla="*/ 725 h 923"/>
                  <a:gd name="T52" fmla="*/ 694 w 1250"/>
                  <a:gd name="T53" fmla="*/ 611 h 923"/>
                  <a:gd name="T54" fmla="*/ 778 w 1250"/>
                  <a:gd name="T55" fmla="*/ 551 h 923"/>
                  <a:gd name="T56" fmla="*/ 879 w 1250"/>
                  <a:gd name="T57" fmla="*/ 449 h 923"/>
                  <a:gd name="T58" fmla="*/ 909 w 1250"/>
                  <a:gd name="T59" fmla="*/ 414 h 923"/>
                  <a:gd name="T60" fmla="*/ 975 w 1250"/>
                  <a:gd name="T61" fmla="*/ 318 h 923"/>
                  <a:gd name="T62" fmla="*/ 1023 w 1250"/>
                  <a:gd name="T63" fmla="*/ 336 h 923"/>
                  <a:gd name="T64" fmla="*/ 1118 w 1250"/>
                  <a:gd name="T65" fmla="*/ 617 h 923"/>
                  <a:gd name="T66" fmla="*/ 1112 w 1250"/>
                  <a:gd name="T67" fmla="*/ 689 h 923"/>
                  <a:gd name="T68" fmla="*/ 1148 w 1250"/>
                  <a:gd name="T69" fmla="*/ 749 h 923"/>
                  <a:gd name="T70" fmla="*/ 1202 w 1250"/>
                  <a:gd name="T71" fmla="*/ 713 h 923"/>
                  <a:gd name="T72" fmla="*/ 1238 w 1250"/>
                  <a:gd name="T73" fmla="*/ 749 h 923"/>
                  <a:gd name="T74" fmla="*/ 1250 w 1250"/>
                  <a:gd name="T75" fmla="*/ 743 h 923"/>
                  <a:gd name="T76" fmla="*/ 694 w 1250"/>
                  <a:gd name="T77" fmla="*/ 264 h 923"/>
                  <a:gd name="T78" fmla="*/ 784 w 1250"/>
                  <a:gd name="T79" fmla="*/ 372 h 923"/>
                  <a:gd name="T80" fmla="*/ 766 w 1250"/>
                  <a:gd name="T81" fmla="*/ 443 h 923"/>
                  <a:gd name="T82" fmla="*/ 706 w 1250"/>
                  <a:gd name="T83" fmla="*/ 515 h 923"/>
                  <a:gd name="T84" fmla="*/ 658 w 1250"/>
                  <a:gd name="T85" fmla="*/ 569 h 923"/>
                  <a:gd name="T86" fmla="*/ 616 w 1250"/>
                  <a:gd name="T87" fmla="*/ 593 h 923"/>
                  <a:gd name="T88" fmla="*/ 574 w 1250"/>
                  <a:gd name="T89" fmla="*/ 617 h 923"/>
                  <a:gd name="T90" fmla="*/ 562 w 1250"/>
                  <a:gd name="T91" fmla="*/ 707 h 923"/>
                  <a:gd name="T92" fmla="*/ 353 w 1250"/>
                  <a:gd name="T93" fmla="*/ 755 h 923"/>
                  <a:gd name="T94" fmla="*/ 389 w 1250"/>
                  <a:gd name="T95" fmla="*/ 641 h 923"/>
                  <a:gd name="T96" fmla="*/ 425 w 1250"/>
                  <a:gd name="T97" fmla="*/ 647 h 923"/>
                  <a:gd name="T98" fmla="*/ 443 w 1250"/>
                  <a:gd name="T99" fmla="*/ 617 h 923"/>
                  <a:gd name="T100" fmla="*/ 568 w 1250"/>
                  <a:gd name="T101" fmla="*/ 515 h 923"/>
                  <a:gd name="T102" fmla="*/ 616 w 1250"/>
                  <a:gd name="T103" fmla="*/ 473 h 923"/>
                  <a:gd name="T104" fmla="*/ 640 w 1250"/>
                  <a:gd name="T105" fmla="*/ 396 h 923"/>
                  <a:gd name="T106" fmla="*/ 640 w 1250"/>
                  <a:gd name="T107" fmla="*/ 378 h 923"/>
                  <a:gd name="T108" fmla="*/ 664 w 1250"/>
                  <a:gd name="T109" fmla="*/ 270 h 923"/>
                  <a:gd name="T110" fmla="*/ 682 w 1250"/>
                  <a:gd name="T111" fmla="*/ 192 h 923"/>
                  <a:gd name="T112" fmla="*/ 694 w 1250"/>
                  <a:gd name="T113" fmla="*/ 264 h 923"/>
                  <a:gd name="T114" fmla="*/ 532 w 1250"/>
                  <a:gd name="T115" fmla="*/ 455 h 923"/>
                  <a:gd name="T116" fmla="*/ 634 w 1250"/>
                  <a:gd name="T117" fmla="*/ 803 h 923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21" name="Freeform 19"/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>
                  <a:gd name="T0" fmla="*/ 12 w 47"/>
                  <a:gd name="T1" fmla="*/ 72 h 78"/>
                  <a:gd name="T2" fmla="*/ 18 w 47"/>
                  <a:gd name="T3" fmla="*/ 60 h 78"/>
                  <a:gd name="T4" fmla="*/ 24 w 47"/>
                  <a:gd name="T5" fmla="*/ 54 h 78"/>
                  <a:gd name="T6" fmla="*/ 47 w 47"/>
                  <a:gd name="T7" fmla="*/ 0 h 78"/>
                  <a:gd name="T8" fmla="*/ 0 w 47"/>
                  <a:gd name="T9" fmla="*/ 78 h 78"/>
                  <a:gd name="T10" fmla="*/ 12 w 47"/>
                  <a:gd name="T11" fmla="*/ 72 h 78"/>
                  <a:gd name="T12" fmla="*/ 12 w 47"/>
                  <a:gd name="T13" fmla="*/ 72 h 7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>
                  <a:gd name="T0" fmla="*/ 29 w 149"/>
                  <a:gd name="T1" fmla="*/ 96 h 419"/>
                  <a:gd name="T2" fmla="*/ 41 w 149"/>
                  <a:gd name="T3" fmla="*/ 126 h 419"/>
                  <a:gd name="T4" fmla="*/ 29 w 149"/>
                  <a:gd name="T5" fmla="*/ 161 h 419"/>
                  <a:gd name="T6" fmla="*/ 47 w 149"/>
                  <a:gd name="T7" fmla="*/ 149 h 419"/>
                  <a:gd name="T8" fmla="*/ 53 w 149"/>
                  <a:gd name="T9" fmla="*/ 347 h 419"/>
                  <a:gd name="T10" fmla="*/ 65 w 149"/>
                  <a:gd name="T11" fmla="*/ 371 h 419"/>
                  <a:gd name="T12" fmla="*/ 65 w 149"/>
                  <a:gd name="T13" fmla="*/ 377 h 419"/>
                  <a:gd name="T14" fmla="*/ 65 w 149"/>
                  <a:gd name="T15" fmla="*/ 389 h 419"/>
                  <a:gd name="T16" fmla="*/ 77 w 149"/>
                  <a:gd name="T17" fmla="*/ 395 h 419"/>
                  <a:gd name="T18" fmla="*/ 101 w 149"/>
                  <a:gd name="T19" fmla="*/ 407 h 419"/>
                  <a:gd name="T20" fmla="*/ 125 w 149"/>
                  <a:gd name="T21" fmla="*/ 413 h 419"/>
                  <a:gd name="T22" fmla="*/ 149 w 149"/>
                  <a:gd name="T23" fmla="*/ 419 h 419"/>
                  <a:gd name="T24" fmla="*/ 125 w 149"/>
                  <a:gd name="T25" fmla="*/ 395 h 419"/>
                  <a:gd name="T26" fmla="*/ 77 w 149"/>
                  <a:gd name="T27" fmla="*/ 365 h 419"/>
                  <a:gd name="T28" fmla="*/ 77 w 149"/>
                  <a:gd name="T29" fmla="*/ 365 h 419"/>
                  <a:gd name="T30" fmla="*/ 77 w 149"/>
                  <a:gd name="T31" fmla="*/ 353 h 419"/>
                  <a:gd name="T32" fmla="*/ 83 w 149"/>
                  <a:gd name="T33" fmla="*/ 329 h 419"/>
                  <a:gd name="T34" fmla="*/ 83 w 149"/>
                  <a:gd name="T35" fmla="*/ 293 h 419"/>
                  <a:gd name="T36" fmla="*/ 83 w 149"/>
                  <a:gd name="T37" fmla="*/ 257 h 419"/>
                  <a:gd name="T38" fmla="*/ 83 w 149"/>
                  <a:gd name="T39" fmla="*/ 221 h 419"/>
                  <a:gd name="T40" fmla="*/ 77 w 149"/>
                  <a:gd name="T41" fmla="*/ 185 h 419"/>
                  <a:gd name="T42" fmla="*/ 65 w 149"/>
                  <a:gd name="T43" fmla="*/ 155 h 419"/>
                  <a:gd name="T44" fmla="*/ 59 w 149"/>
                  <a:gd name="T45" fmla="*/ 143 h 419"/>
                  <a:gd name="T46" fmla="*/ 53 w 149"/>
                  <a:gd name="T47" fmla="*/ 137 h 419"/>
                  <a:gd name="T48" fmla="*/ 53 w 149"/>
                  <a:gd name="T49" fmla="*/ 120 h 419"/>
                  <a:gd name="T50" fmla="*/ 53 w 149"/>
                  <a:gd name="T51" fmla="*/ 108 h 419"/>
                  <a:gd name="T52" fmla="*/ 47 w 149"/>
                  <a:gd name="T53" fmla="*/ 90 h 419"/>
                  <a:gd name="T54" fmla="*/ 35 w 149"/>
                  <a:gd name="T55" fmla="*/ 54 h 419"/>
                  <a:gd name="T56" fmla="*/ 23 w 149"/>
                  <a:gd name="T57" fmla="*/ 18 h 419"/>
                  <a:gd name="T58" fmla="*/ 17 w 149"/>
                  <a:gd name="T59" fmla="*/ 6 h 419"/>
                  <a:gd name="T60" fmla="*/ 17 w 149"/>
                  <a:gd name="T61" fmla="*/ 0 h 419"/>
                  <a:gd name="T62" fmla="*/ 0 w 149"/>
                  <a:gd name="T63" fmla="*/ 6 h 419"/>
                  <a:gd name="T64" fmla="*/ 6 w 149"/>
                  <a:gd name="T65" fmla="*/ 114 h 419"/>
                  <a:gd name="T66" fmla="*/ 29 w 149"/>
                  <a:gd name="T67" fmla="*/ 96 h 419"/>
                  <a:gd name="T68" fmla="*/ 29 w 149"/>
                  <a:gd name="T69" fmla="*/ 96 h 419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>
                  <a:gd name="T0" fmla="*/ 102 w 167"/>
                  <a:gd name="T1" fmla="*/ 18 h 138"/>
                  <a:gd name="T2" fmla="*/ 96 w 167"/>
                  <a:gd name="T3" fmla="*/ 12 h 138"/>
                  <a:gd name="T4" fmla="*/ 90 w 167"/>
                  <a:gd name="T5" fmla="*/ 0 h 138"/>
                  <a:gd name="T6" fmla="*/ 78 w 167"/>
                  <a:gd name="T7" fmla="*/ 0 h 138"/>
                  <a:gd name="T8" fmla="*/ 66 w 167"/>
                  <a:gd name="T9" fmla="*/ 0 h 138"/>
                  <a:gd name="T10" fmla="*/ 60 w 167"/>
                  <a:gd name="T11" fmla="*/ 0 h 138"/>
                  <a:gd name="T12" fmla="*/ 48 w 167"/>
                  <a:gd name="T13" fmla="*/ 6 h 138"/>
                  <a:gd name="T14" fmla="*/ 36 w 167"/>
                  <a:gd name="T15" fmla="*/ 12 h 138"/>
                  <a:gd name="T16" fmla="*/ 30 w 167"/>
                  <a:gd name="T17" fmla="*/ 12 h 138"/>
                  <a:gd name="T18" fmla="*/ 24 w 167"/>
                  <a:gd name="T19" fmla="*/ 24 h 138"/>
                  <a:gd name="T20" fmla="*/ 18 w 167"/>
                  <a:gd name="T21" fmla="*/ 42 h 138"/>
                  <a:gd name="T22" fmla="*/ 6 w 167"/>
                  <a:gd name="T23" fmla="*/ 66 h 138"/>
                  <a:gd name="T24" fmla="*/ 0 w 167"/>
                  <a:gd name="T25" fmla="*/ 72 h 138"/>
                  <a:gd name="T26" fmla="*/ 42 w 167"/>
                  <a:gd name="T27" fmla="*/ 30 h 138"/>
                  <a:gd name="T28" fmla="*/ 30 w 167"/>
                  <a:gd name="T29" fmla="*/ 66 h 138"/>
                  <a:gd name="T30" fmla="*/ 96 w 167"/>
                  <a:gd name="T31" fmla="*/ 36 h 138"/>
                  <a:gd name="T32" fmla="*/ 120 w 167"/>
                  <a:gd name="T33" fmla="*/ 78 h 138"/>
                  <a:gd name="T34" fmla="*/ 120 w 167"/>
                  <a:gd name="T35" fmla="*/ 54 h 138"/>
                  <a:gd name="T36" fmla="*/ 167 w 167"/>
                  <a:gd name="T37" fmla="*/ 138 h 138"/>
                  <a:gd name="T38" fmla="*/ 167 w 167"/>
                  <a:gd name="T39" fmla="*/ 120 h 138"/>
                  <a:gd name="T40" fmla="*/ 161 w 167"/>
                  <a:gd name="T41" fmla="*/ 102 h 138"/>
                  <a:gd name="T42" fmla="*/ 138 w 167"/>
                  <a:gd name="T43" fmla="*/ 60 h 138"/>
                  <a:gd name="T44" fmla="*/ 114 w 167"/>
                  <a:gd name="T45" fmla="*/ 30 h 138"/>
                  <a:gd name="T46" fmla="*/ 108 w 167"/>
                  <a:gd name="T47" fmla="*/ 24 h 138"/>
                  <a:gd name="T48" fmla="*/ 102 w 167"/>
                  <a:gd name="T49" fmla="*/ 18 h 138"/>
                  <a:gd name="T50" fmla="*/ 102 w 167"/>
                  <a:gd name="T51" fmla="*/ 18 h 138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24" name="Freeform 22"/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>
                  <a:gd name="T0" fmla="*/ 0 w 113"/>
                  <a:gd name="T1" fmla="*/ 0 h 114"/>
                  <a:gd name="T2" fmla="*/ 6 w 113"/>
                  <a:gd name="T3" fmla="*/ 0 h 114"/>
                  <a:gd name="T4" fmla="*/ 24 w 113"/>
                  <a:gd name="T5" fmla="*/ 6 h 114"/>
                  <a:gd name="T6" fmla="*/ 48 w 113"/>
                  <a:gd name="T7" fmla="*/ 18 h 114"/>
                  <a:gd name="T8" fmla="*/ 71 w 113"/>
                  <a:gd name="T9" fmla="*/ 36 h 114"/>
                  <a:gd name="T10" fmla="*/ 83 w 113"/>
                  <a:gd name="T11" fmla="*/ 48 h 114"/>
                  <a:gd name="T12" fmla="*/ 95 w 113"/>
                  <a:gd name="T13" fmla="*/ 66 h 114"/>
                  <a:gd name="T14" fmla="*/ 107 w 113"/>
                  <a:gd name="T15" fmla="*/ 90 h 114"/>
                  <a:gd name="T16" fmla="*/ 113 w 113"/>
                  <a:gd name="T17" fmla="*/ 114 h 114"/>
                  <a:gd name="T18" fmla="*/ 83 w 113"/>
                  <a:gd name="T19" fmla="*/ 66 h 114"/>
                  <a:gd name="T20" fmla="*/ 60 w 113"/>
                  <a:gd name="T21" fmla="*/ 78 h 114"/>
                  <a:gd name="T22" fmla="*/ 71 w 113"/>
                  <a:gd name="T23" fmla="*/ 54 h 114"/>
                  <a:gd name="T24" fmla="*/ 12 w 113"/>
                  <a:gd name="T25" fmla="*/ 78 h 114"/>
                  <a:gd name="T26" fmla="*/ 60 w 113"/>
                  <a:gd name="T27" fmla="*/ 48 h 114"/>
                  <a:gd name="T28" fmla="*/ 60 w 113"/>
                  <a:gd name="T29" fmla="*/ 42 h 114"/>
                  <a:gd name="T30" fmla="*/ 54 w 113"/>
                  <a:gd name="T31" fmla="*/ 30 h 114"/>
                  <a:gd name="T32" fmla="*/ 36 w 113"/>
                  <a:gd name="T33" fmla="*/ 18 h 114"/>
                  <a:gd name="T34" fmla="*/ 0 w 113"/>
                  <a:gd name="T35" fmla="*/ 0 h 114"/>
                  <a:gd name="T36" fmla="*/ 0 w 113"/>
                  <a:gd name="T37" fmla="*/ 0 h 11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25" name="Freeform 23"/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>
                  <a:gd name="T0" fmla="*/ 54 w 66"/>
                  <a:gd name="T1" fmla="*/ 0 h 60"/>
                  <a:gd name="T2" fmla="*/ 42 w 66"/>
                  <a:gd name="T3" fmla="*/ 18 h 60"/>
                  <a:gd name="T4" fmla="*/ 36 w 66"/>
                  <a:gd name="T5" fmla="*/ 6 h 60"/>
                  <a:gd name="T6" fmla="*/ 24 w 66"/>
                  <a:gd name="T7" fmla="*/ 30 h 60"/>
                  <a:gd name="T8" fmla="*/ 18 w 66"/>
                  <a:gd name="T9" fmla="*/ 36 h 60"/>
                  <a:gd name="T10" fmla="*/ 6 w 66"/>
                  <a:gd name="T11" fmla="*/ 48 h 60"/>
                  <a:gd name="T12" fmla="*/ 0 w 66"/>
                  <a:gd name="T13" fmla="*/ 60 h 60"/>
                  <a:gd name="T14" fmla="*/ 12 w 66"/>
                  <a:gd name="T15" fmla="*/ 54 h 60"/>
                  <a:gd name="T16" fmla="*/ 30 w 66"/>
                  <a:gd name="T17" fmla="*/ 36 h 60"/>
                  <a:gd name="T18" fmla="*/ 54 w 66"/>
                  <a:gd name="T19" fmla="*/ 18 h 60"/>
                  <a:gd name="T20" fmla="*/ 66 w 66"/>
                  <a:gd name="T21" fmla="*/ 6 h 60"/>
                  <a:gd name="T22" fmla="*/ 54 w 66"/>
                  <a:gd name="T23" fmla="*/ 0 h 60"/>
                  <a:gd name="T24" fmla="*/ 54 w 66"/>
                  <a:gd name="T25" fmla="*/ 0 h 6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26" name="Freeform 24"/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>
                  <a:gd name="T0" fmla="*/ 131 w 161"/>
                  <a:gd name="T1" fmla="*/ 53 h 179"/>
                  <a:gd name="T2" fmla="*/ 137 w 161"/>
                  <a:gd name="T3" fmla="*/ 53 h 179"/>
                  <a:gd name="T4" fmla="*/ 143 w 161"/>
                  <a:gd name="T5" fmla="*/ 41 h 179"/>
                  <a:gd name="T6" fmla="*/ 155 w 161"/>
                  <a:gd name="T7" fmla="*/ 35 h 179"/>
                  <a:gd name="T8" fmla="*/ 161 w 161"/>
                  <a:gd name="T9" fmla="*/ 24 h 179"/>
                  <a:gd name="T10" fmla="*/ 161 w 161"/>
                  <a:gd name="T11" fmla="*/ 12 h 179"/>
                  <a:gd name="T12" fmla="*/ 161 w 161"/>
                  <a:gd name="T13" fmla="*/ 0 h 179"/>
                  <a:gd name="T14" fmla="*/ 149 w 161"/>
                  <a:gd name="T15" fmla="*/ 24 h 179"/>
                  <a:gd name="T16" fmla="*/ 143 w 161"/>
                  <a:gd name="T17" fmla="*/ 35 h 179"/>
                  <a:gd name="T18" fmla="*/ 131 w 161"/>
                  <a:gd name="T19" fmla="*/ 35 h 179"/>
                  <a:gd name="T20" fmla="*/ 119 w 161"/>
                  <a:gd name="T21" fmla="*/ 41 h 179"/>
                  <a:gd name="T22" fmla="*/ 125 w 161"/>
                  <a:gd name="T23" fmla="*/ 53 h 179"/>
                  <a:gd name="T24" fmla="*/ 95 w 161"/>
                  <a:gd name="T25" fmla="*/ 95 h 179"/>
                  <a:gd name="T26" fmla="*/ 0 w 161"/>
                  <a:gd name="T27" fmla="*/ 137 h 179"/>
                  <a:gd name="T28" fmla="*/ 60 w 161"/>
                  <a:gd name="T29" fmla="*/ 119 h 179"/>
                  <a:gd name="T30" fmla="*/ 54 w 161"/>
                  <a:gd name="T31" fmla="*/ 125 h 179"/>
                  <a:gd name="T32" fmla="*/ 48 w 161"/>
                  <a:gd name="T33" fmla="*/ 131 h 179"/>
                  <a:gd name="T34" fmla="*/ 24 w 161"/>
                  <a:gd name="T35" fmla="*/ 155 h 179"/>
                  <a:gd name="T36" fmla="*/ 12 w 161"/>
                  <a:gd name="T37" fmla="*/ 167 h 179"/>
                  <a:gd name="T38" fmla="*/ 0 w 161"/>
                  <a:gd name="T39" fmla="*/ 173 h 179"/>
                  <a:gd name="T40" fmla="*/ 0 w 161"/>
                  <a:gd name="T41" fmla="*/ 179 h 179"/>
                  <a:gd name="T42" fmla="*/ 6 w 161"/>
                  <a:gd name="T43" fmla="*/ 173 h 179"/>
                  <a:gd name="T44" fmla="*/ 30 w 161"/>
                  <a:gd name="T45" fmla="*/ 155 h 179"/>
                  <a:gd name="T46" fmla="*/ 48 w 161"/>
                  <a:gd name="T47" fmla="*/ 143 h 179"/>
                  <a:gd name="T48" fmla="*/ 71 w 161"/>
                  <a:gd name="T49" fmla="*/ 125 h 179"/>
                  <a:gd name="T50" fmla="*/ 95 w 161"/>
                  <a:gd name="T51" fmla="*/ 107 h 179"/>
                  <a:gd name="T52" fmla="*/ 119 w 161"/>
                  <a:gd name="T53" fmla="*/ 77 h 179"/>
                  <a:gd name="T54" fmla="*/ 131 w 161"/>
                  <a:gd name="T55" fmla="*/ 59 h 179"/>
                  <a:gd name="T56" fmla="*/ 131 w 161"/>
                  <a:gd name="T57" fmla="*/ 53 h 179"/>
                  <a:gd name="T58" fmla="*/ 131 w 161"/>
                  <a:gd name="T59" fmla="*/ 53 h 179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27" name="Freeform 25"/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>
                  <a:gd name="T0" fmla="*/ 24 w 72"/>
                  <a:gd name="T1" fmla="*/ 36 h 54"/>
                  <a:gd name="T2" fmla="*/ 48 w 72"/>
                  <a:gd name="T3" fmla="*/ 24 h 54"/>
                  <a:gd name="T4" fmla="*/ 60 w 72"/>
                  <a:gd name="T5" fmla="*/ 12 h 54"/>
                  <a:gd name="T6" fmla="*/ 66 w 72"/>
                  <a:gd name="T7" fmla="*/ 6 h 54"/>
                  <a:gd name="T8" fmla="*/ 72 w 72"/>
                  <a:gd name="T9" fmla="*/ 0 h 54"/>
                  <a:gd name="T10" fmla="*/ 42 w 72"/>
                  <a:gd name="T11" fmla="*/ 18 h 54"/>
                  <a:gd name="T12" fmla="*/ 30 w 72"/>
                  <a:gd name="T13" fmla="*/ 24 h 54"/>
                  <a:gd name="T14" fmla="*/ 24 w 72"/>
                  <a:gd name="T15" fmla="*/ 24 h 54"/>
                  <a:gd name="T16" fmla="*/ 18 w 72"/>
                  <a:gd name="T17" fmla="*/ 18 h 54"/>
                  <a:gd name="T18" fmla="*/ 12 w 72"/>
                  <a:gd name="T19" fmla="*/ 12 h 54"/>
                  <a:gd name="T20" fmla="*/ 0 w 72"/>
                  <a:gd name="T21" fmla="*/ 54 h 54"/>
                  <a:gd name="T22" fmla="*/ 12 w 72"/>
                  <a:gd name="T23" fmla="*/ 42 h 54"/>
                  <a:gd name="T24" fmla="*/ 24 w 72"/>
                  <a:gd name="T25" fmla="*/ 36 h 54"/>
                  <a:gd name="T26" fmla="*/ 24 w 72"/>
                  <a:gd name="T27" fmla="*/ 36 h 5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28" name="Freeform 26"/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>
                  <a:gd name="T0" fmla="*/ 12 w 12"/>
                  <a:gd name="T1" fmla="*/ 0 h 54"/>
                  <a:gd name="T2" fmla="*/ 0 w 12"/>
                  <a:gd name="T3" fmla="*/ 12 h 54"/>
                  <a:gd name="T4" fmla="*/ 0 w 12"/>
                  <a:gd name="T5" fmla="*/ 18 h 54"/>
                  <a:gd name="T6" fmla="*/ 6 w 12"/>
                  <a:gd name="T7" fmla="*/ 54 h 54"/>
                  <a:gd name="T8" fmla="*/ 12 w 12"/>
                  <a:gd name="T9" fmla="*/ 36 h 54"/>
                  <a:gd name="T10" fmla="*/ 12 w 12"/>
                  <a:gd name="T11" fmla="*/ 18 h 54"/>
                  <a:gd name="T12" fmla="*/ 12 w 12"/>
                  <a:gd name="T13" fmla="*/ 6 h 54"/>
                  <a:gd name="T14" fmla="*/ 12 w 12"/>
                  <a:gd name="T15" fmla="*/ 0 h 54"/>
                  <a:gd name="T16" fmla="*/ 12 w 12"/>
                  <a:gd name="T17" fmla="*/ 0 h 5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29" name="Freeform 27"/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>
                  <a:gd name="T0" fmla="*/ 48 w 48"/>
                  <a:gd name="T1" fmla="*/ 6 h 72"/>
                  <a:gd name="T2" fmla="*/ 48 w 48"/>
                  <a:gd name="T3" fmla="*/ 6 h 72"/>
                  <a:gd name="T4" fmla="*/ 48 w 48"/>
                  <a:gd name="T5" fmla="*/ 6 h 72"/>
                  <a:gd name="T6" fmla="*/ 48 w 48"/>
                  <a:gd name="T7" fmla="*/ 6 h 72"/>
                  <a:gd name="T8" fmla="*/ 6 w 48"/>
                  <a:gd name="T9" fmla="*/ 0 h 72"/>
                  <a:gd name="T10" fmla="*/ 42 w 48"/>
                  <a:gd name="T11" fmla="*/ 12 h 72"/>
                  <a:gd name="T12" fmla="*/ 42 w 48"/>
                  <a:gd name="T13" fmla="*/ 12 h 72"/>
                  <a:gd name="T14" fmla="*/ 0 w 48"/>
                  <a:gd name="T15" fmla="*/ 72 h 72"/>
                  <a:gd name="T16" fmla="*/ 18 w 48"/>
                  <a:gd name="T17" fmla="*/ 54 h 72"/>
                  <a:gd name="T18" fmla="*/ 18 w 48"/>
                  <a:gd name="T19" fmla="*/ 66 h 72"/>
                  <a:gd name="T20" fmla="*/ 48 w 48"/>
                  <a:gd name="T21" fmla="*/ 6 h 72"/>
                  <a:gd name="T22" fmla="*/ 48 w 48"/>
                  <a:gd name="T23" fmla="*/ 6 h 72"/>
                  <a:gd name="T24" fmla="*/ 48 w 48"/>
                  <a:gd name="T25" fmla="*/ 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30" name="Freeform 28"/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>
                  <a:gd name="T0" fmla="*/ 287 w 287"/>
                  <a:gd name="T1" fmla="*/ 0 h 84"/>
                  <a:gd name="T2" fmla="*/ 0 w 287"/>
                  <a:gd name="T3" fmla="*/ 84 h 84"/>
                  <a:gd name="T4" fmla="*/ 168 w 287"/>
                  <a:gd name="T5" fmla="*/ 36 h 84"/>
                  <a:gd name="T6" fmla="*/ 114 w 287"/>
                  <a:gd name="T7" fmla="*/ 60 h 84"/>
                  <a:gd name="T8" fmla="*/ 276 w 287"/>
                  <a:gd name="T9" fmla="*/ 18 h 84"/>
                  <a:gd name="T10" fmla="*/ 287 w 287"/>
                  <a:gd name="T11" fmla="*/ 0 h 84"/>
                  <a:gd name="T12" fmla="*/ 287 w 287"/>
                  <a:gd name="T13" fmla="*/ 0 h 8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31" name="Freeform 29"/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>
                  <a:gd name="T0" fmla="*/ 6 w 66"/>
                  <a:gd name="T1" fmla="*/ 0 h 108"/>
                  <a:gd name="T2" fmla="*/ 66 w 66"/>
                  <a:gd name="T3" fmla="*/ 6 h 108"/>
                  <a:gd name="T4" fmla="*/ 0 w 66"/>
                  <a:gd name="T5" fmla="*/ 84 h 108"/>
                  <a:gd name="T6" fmla="*/ 54 w 66"/>
                  <a:gd name="T7" fmla="*/ 24 h 108"/>
                  <a:gd name="T8" fmla="*/ 6 w 66"/>
                  <a:gd name="T9" fmla="*/ 108 h 108"/>
                  <a:gd name="T10" fmla="*/ 66 w 66"/>
                  <a:gd name="T11" fmla="*/ 6 h 108"/>
                  <a:gd name="T12" fmla="*/ 6 w 66"/>
                  <a:gd name="T13" fmla="*/ 0 h 108"/>
                  <a:gd name="T14" fmla="*/ 6 w 66"/>
                  <a:gd name="T15" fmla="*/ 0 h 10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32" name="Freeform 30"/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>
                  <a:gd name="T0" fmla="*/ 36 w 77"/>
                  <a:gd name="T1" fmla="*/ 0 h 42"/>
                  <a:gd name="T2" fmla="*/ 42 w 77"/>
                  <a:gd name="T3" fmla="*/ 0 h 42"/>
                  <a:gd name="T4" fmla="*/ 60 w 77"/>
                  <a:gd name="T5" fmla="*/ 6 h 42"/>
                  <a:gd name="T6" fmla="*/ 48 w 77"/>
                  <a:gd name="T7" fmla="*/ 6 h 42"/>
                  <a:gd name="T8" fmla="*/ 42 w 77"/>
                  <a:gd name="T9" fmla="*/ 6 h 42"/>
                  <a:gd name="T10" fmla="*/ 60 w 77"/>
                  <a:gd name="T11" fmla="*/ 6 h 42"/>
                  <a:gd name="T12" fmla="*/ 0 w 77"/>
                  <a:gd name="T13" fmla="*/ 24 h 42"/>
                  <a:gd name="T14" fmla="*/ 71 w 77"/>
                  <a:gd name="T15" fmla="*/ 6 h 42"/>
                  <a:gd name="T16" fmla="*/ 66 w 77"/>
                  <a:gd name="T17" fmla="*/ 42 h 42"/>
                  <a:gd name="T18" fmla="*/ 77 w 77"/>
                  <a:gd name="T19" fmla="*/ 6 h 42"/>
                  <a:gd name="T20" fmla="*/ 36 w 77"/>
                  <a:gd name="T21" fmla="*/ 0 h 42"/>
                  <a:gd name="T22" fmla="*/ 36 w 77"/>
                  <a:gd name="T23" fmla="*/ 0 h 4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33" name="Freeform 31"/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>
                  <a:gd name="T0" fmla="*/ 66 w 66"/>
                  <a:gd name="T1" fmla="*/ 6 h 30"/>
                  <a:gd name="T2" fmla="*/ 0 w 66"/>
                  <a:gd name="T3" fmla="*/ 0 h 30"/>
                  <a:gd name="T4" fmla="*/ 54 w 66"/>
                  <a:gd name="T5" fmla="*/ 6 h 30"/>
                  <a:gd name="T6" fmla="*/ 18 w 66"/>
                  <a:gd name="T7" fmla="*/ 18 h 30"/>
                  <a:gd name="T8" fmla="*/ 60 w 66"/>
                  <a:gd name="T9" fmla="*/ 12 h 30"/>
                  <a:gd name="T10" fmla="*/ 60 w 66"/>
                  <a:gd name="T11" fmla="*/ 30 h 30"/>
                  <a:gd name="T12" fmla="*/ 60 w 66"/>
                  <a:gd name="T13" fmla="*/ 30 h 30"/>
                  <a:gd name="T14" fmla="*/ 66 w 66"/>
                  <a:gd name="T15" fmla="*/ 6 h 30"/>
                  <a:gd name="T16" fmla="*/ 66 w 66"/>
                  <a:gd name="T17" fmla="*/ 6 h 3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34" name="Freeform 32"/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>
                  <a:gd name="T0" fmla="*/ 0 w 18"/>
                  <a:gd name="T1" fmla="*/ 24 h 60"/>
                  <a:gd name="T2" fmla="*/ 12 w 18"/>
                  <a:gd name="T3" fmla="*/ 24 h 60"/>
                  <a:gd name="T4" fmla="*/ 12 w 18"/>
                  <a:gd name="T5" fmla="*/ 60 h 60"/>
                  <a:gd name="T6" fmla="*/ 18 w 18"/>
                  <a:gd name="T7" fmla="*/ 18 h 60"/>
                  <a:gd name="T8" fmla="*/ 18 w 18"/>
                  <a:gd name="T9" fmla="*/ 18 h 60"/>
                  <a:gd name="T10" fmla="*/ 18 w 18"/>
                  <a:gd name="T11" fmla="*/ 0 h 60"/>
                  <a:gd name="T12" fmla="*/ 12 w 18"/>
                  <a:gd name="T13" fmla="*/ 18 h 60"/>
                  <a:gd name="T14" fmla="*/ 0 w 18"/>
                  <a:gd name="T15" fmla="*/ 24 h 60"/>
                  <a:gd name="T16" fmla="*/ 0 w 18"/>
                  <a:gd name="T17" fmla="*/ 24 h 6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35" name="Freeform 33"/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>
                  <a:gd name="T0" fmla="*/ 6 w 6"/>
                  <a:gd name="T1" fmla="*/ 0 h 18"/>
                  <a:gd name="T2" fmla="*/ 0 w 6"/>
                  <a:gd name="T3" fmla="*/ 18 h 18"/>
                  <a:gd name="T4" fmla="*/ 6 w 6"/>
                  <a:gd name="T5" fmla="*/ 12 h 18"/>
                  <a:gd name="T6" fmla="*/ 6 w 6"/>
                  <a:gd name="T7" fmla="*/ 0 h 18"/>
                  <a:gd name="T8" fmla="*/ 6 w 6"/>
                  <a:gd name="T9" fmla="*/ 0 h 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36" name="Freeform 34"/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>
                  <a:gd name="T0" fmla="*/ 24 w 30"/>
                  <a:gd name="T1" fmla="*/ 6 h 78"/>
                  <a:gd name="T2" fmla="*/ 18 w 30"/>
                  <a:gd name="T3" fmla="*/ 24 h 78"/>
                  <a:gd name="T4" fmla="*/ 0 w 30"/>
                  <a:gd name="T5" fmla="*/ 18 h 78"/>
                  <a:gd name="T6" fmla="*/ 12 w 30"/>
                  <a:gd name="T7" fmla="*/ 30 h 78"/>
                  <a:gd name="T8" fmla="*/ 6 w 30"/>
                  <a:gd name="T9" fmla="*/ 42 h 78"/>
                  <a:gd name="T10" fmla="*/ 18 w 30"/>
                  <a:gd name="T11" fmla="*/ 78 h 78"/>
                  <a:gd name="T12" fmla="*/ 18 w 30"/>
                  <a:gd name="T13" fmla="*/ 24 h 78"/>
                  <a:gd name="T14" fmla="*/ 24 w 30"/>
                  <a:gd name="T15" fmla="*/ 12 h 78"/>
                  <a:gd name="T16" fmla="*/ 30 w 30"/>
                  <a:gd name="T17" fmla="*/ 6 h 78"/>
                  <a:gd name="T18" fmla="*/ 30 w 30"/>
                  <a:gd name="T19" fmla="*/ 6 h 78"/>
                  <a:gd name="T20" fmla="*/ 12 w 30"/>
                  <a:gd name="T21" fmla="*/ 0 h 78"/>
                  <a:gd name="T22" fmla="*/ 24 w 30"/>
                  <a:gd name="T23" fmla="*/ 6 h 78"/>
                  <a:gd name="T24" fmla="*/ 24 w 30"/>
                  <a:gd name="T25" fmla="*/ 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37" name="Freeform 35"/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>
                  <a:gd name="T0" fmla="*/ 6 w 24"/>
                  <a:gd name="T1" fmla="*/ 0 h 24"/>
                  <a:gd name="T2" fmla="*/ 0 w 24"/>
                  <a:gd name="T3" fmla="*/ 0 h 24"/>
                  <a:gd name="T4" fmla="*/ 6 w 24"/>
                  <a:gd name="T5" fmla="*/ 0 h 24"/>
                  <a:gd name="T6" fmla="*/ 12 w 24"/>
                  <a:gd name="T7" fmla="*/ 6 h 24"/>
                  <a:gd name="T8" fmla="*/ 24 w 24"/>
                  <a:gd name="T9" fmla="*/ 24 h 24"/>
                  <a:gd name="T10" fmla="*/ 24 w 24"/>
                  <a:gd name="T11" fmla="*/ 18 h 24"/>
                  <a:gd name="T12" fmla="*/ 18 w 24"/>
                  <a:gd name="T13" fmla="*/ 6 h 24"/>
                  <a:gd name="T14" fmla="*/ 12 w 24"/>
                  <a:gd name="T15" fmla="*/ 0 h 24"/>
                  <a:gd name="T16" fmla="*/ 6 w 24"/>
                  <a:gd name="T17" fmla="*/ 0 h 24"/>
                  <a:gd name="T18" fmla="*/ 6 w 24"/>
                  <a:gd name="T19" fmla="*/ 0 h 24"/>
                  <a:gd name="T20" fmla="*/ 6 w 24"/>
                  <a:gd name="T21" fmla="*/ 0 h 2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38" name="Freeform 36"/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>
                  <a:gd name="T0" fmla="*/ 215 w 215"/>
                  <a:gd name="T1" fmla="*/ 0 h 216"/>
                  <a:gd name="T2" fmla="*/ 147 w 215"/>
                  <a:gd name="T3" fmla="*/ 36 h 216"/>
                  <a:gd name="T4" fmla="*/ 132 w 215"/>
                  <a:gd name="T5" fmla="*/ 49 h 216"/>
                  <a:gd name="T6" fmla="*/ 104 w 215"/>
                  <a:gd name="T7" fmla="*/ 79 h 216"/>
                  <a:gd name="T8" fmla="*/ 87 w 215"/>
                  <a:gd name="T9" fmla="*/ 114 h 216"/>
                  <a:gd name="T10" fmla="*/ 48 w 215"/>
                  <a:gd name="T11" fmla="*/ 156 h 216"/>
                  <a:gd name="T12" fmla="*/ 42 w 215"/>
                  <a:gd name="T13" fmla="*/ 166 h 216"/>
                  <a:gd name="T14" fmla="*/ 29 w 215"/>
                  <a:gd name="T15" fmla="*/ 177 h 216"/>
                  <a:gd name="T16" fmla="*/ 0 w 215"/>
                  <a:gd name="T17" fmla="*/ 208 h 216"/>
                  <a:gd name="T18" fmla="*/ 48 w 215"/>
                  <a:gd name="T19" fmla="*/ 216 h 216"/>
                  <a:gd name="T20" fmla="*/ 215 w 215"/>
                  <a:gd name="T21" fmla="*/ 0 h 21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39" name="Freeform 37"/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>
                  <a:gd name="T0" fmla="*/ 212 w 212"/>
                  <a:gd name="T1" fmla="*/ 0 h 179"/>
                  <a:gd name="T2" fmla="*/ 144 w 212"/>
                  <a:gd name="T3" fmla="*/ 36 h 179"/>
                  <a:gd name="T4" fmla="*/ 0 w 212"/>
                  <a:gd name="T5" fmla="*/ 179 h 179"/>
                  <a:gd name="T6" fmla="*/ 177 w 212"/>
                  <a:gd name="T7" fmla="*/ 85 h 179"/>
                  <a:gd name="T8" fmla="*/ 212 w 212"/>
                  <a:gd name="T9" fmla="*/ 0 h 17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40" name="Freeform 38"/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>
                  <a:gd name="T0" fmla="*/ 0 w 64"/>
                  <a:gd name="T1" fmla="*/ 22 h 79"/>
                  <a:gd name="T2" fmla="*/ 64 w 64"/>
                  <a:gd name="T3" fmla="*/ 79 h 79"/>
                  <a:gd name="T4" fmla="*/ 60 w 64"/>
                  <a:gd name="T5" fmla="*/ 0 h 79"/>
                  <a:gd name="T6" fmla="*/ 0 w 64"/>
                  <a:gd name="T7" fmla="*/ 22 h 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41" name="Freeform 39"/>
              <p:cNvSpPr>
                <a:spLocks/>
              </p:cNvSpPr>
              <p:nvPr/>
            </p:nvSpPr>
            <p:spPr bwMode="hidden">
              <a:xfrm>
                <a:off x="867" y="2471"/>
                <a:ext cx="137" cy="207"/>
              </a:xfrm>
              <a:custGeom>
                <a:avLst/>
                <a:gdLst>
                  <a:gd name="T0" fmla="*/ 0 w 137"/>
                  <a:gd name="T1" fmla="*/ 0 h 207"/>
                  <a:gd name="T2" fmla="*/ 17 w 137"/>
                  <a:gd name="T3" fmla="*/ 87 h 207"/>
                  <a:gd name="T4" fmla="*/ 69 w 137"/>
                  <a:gd name="T5" fmla="*/ 154 h 207"/>
                  <a:gd name="T6" fmla="*/ 137 w 137"/>
                  <a:gd name="T7" fmla="*/ 207 h 207"/>
                  <a:gd name="T8" fmla="*/ 0 w 137"/>
                  <a:gd name="T9" fmla="*/ 0 h 20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817" y="2507"/>
                <a:ext cx="65" cy="222"/>
              </a:xfrm>
              <a:custGeom>
                <a:avLst/>
                <a:gdLst>
                  <a:gd name="T0" fmla="*/ 0 w 65"/>
                  <a:gd name="T1" fmla="*/ 222 h 222"/>
                  <a:gd name="T2" fmla="*/ 40 w 65"/>
                  <a:gd name="T3" fmla="*/ 142 h 222"/>
                  <a:gd name="T4" fmla="*/ 65 w 65"/>
                  <a:gd name="T5" fmla="*/ 72 h 222"/>
                  <a:gd name="T6" fmla="*/ 7 w 65"/>
                  <a:gd name="T7" fmla="*/ 0 h 222"/>
                  <a:gd name="T8" fmla="*/ 0 w 65"/>
                  <a:gd name="T9" fmla="*/ 222 h 22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</p:grpSp>
      </p:grpSp>
      <p:sp>
        <p:nvSpPr>
          <p:cNvPr id="11305" name="Rectangle 41"/>
          <p:cNvSpPr>
            <a:spLocks noGrp="1" noChangeArrowheads="1"/>
          </p:cNvSpPr>
          <p:nvPr>
            <p:ph type="ctrTitle"/>
          </p:nvPr>
        </p:nvSpPr>
        <p:spPr>
          <a:xfrm>
            <a:off x="685800" y="1447802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11306" name="Rectangle 4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03575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BDF68E2-58F2-4D09-BE8B-E3BD06533059}" type="datetimeFigureOut">
              <a:rPr lang="en-US" smtClean="0"/>
              <a:t>9/3/2025</a:t>
            </a:fld>
            <a:endParaRPr lang="en-US" dirty="0"/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6492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2D6473-DF6D-4702-B328-E0DD40540A4E}" type="datetimeFigureOut">
              <a:rPr lang="en-US" smtClean="0"/>
              <a:t>9/3/2025</a:t>
            </a:fld>
            <a:endParaRPr lang="en-US" dirty="0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686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158752"/>
            <a:ext cx="2057400" cy="597217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158752"/>
            <a:ext cx="6019800" cy="5972175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6F7E3A-B166-407D-9866-32884E7D5B37}" type="datetimeFigureOut">
              <a:rPr lang="en-US" smtClean="0"/>
              <a:t>9/3/2025</a:t>
            </a:fld>
            <a:endParaRPr lang="en-US" dirty="0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9841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24D31-43A5-475A-80CF-332C9F6DCF35}" type="datetimeFigureOut">
              <a:rPr lang="en-US" smtClean="0"/>
              <a:t>9/3/2025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17228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24D31-43A5-475A-80CF-332C9F6DCF35}" type="datetimeFigureOut">
              <a:rPr lang="en-US" smtClean="0"/>
              <a:t>9/3/2025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306649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8FC5F6-F338-4AE4-BB23-26385BCFC423}" type="datetimeFigureOut">
              <a:rPr lang="en-US" smtClean="0"/>
              <a:t>9/3/2025</a:t>
            </a:fld>
            <a:endParaRPr lang="en-US" dirty="0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13E31D-E2AB-40D1-8B51-AFA5AFEF39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8345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EBB0C4-6273-4C6E-B9BD-2EDC30F1CD52}" type="datetimeFigureOut">
              <a:rPr lang="en-US" smtClean="0"/>
              <a:t>9/3/2025</a:t>
            </a:fld>
            <a:endParaRPr lang="en-US" dirty="0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5271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AB4D41-86C1-4908-B66A-0B50CEB3BF29}" type="datetimeFigureOut">
              <a:rPr lang="en-US" smtClean="0"/>
              <a:t>9/3/2025</a:t>
            </a:fld>
            <a:endParaRPr lang="en-US" dirty="0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6398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426E2C-56C1-4E0D-A793-0088A7FDD37E}" type="datetimeFigureOut">
              <a:rPr lang="en-US" smtClean="0"/>
              <a:t>9/3/2025</a:t>
            </a:fld>
            <a:endParaRPr lang="en-US" dirty="0"/>
          </a:p>
        </p:txBody>
      </p:sp>
      <p:sp>
        <p:nvSpPr>
          <p:cNvPr id="8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122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C39B41-D8B5-4052-B551-9B5525EAA8B6}" type="datetimeFigureOut">
              <a:rPr lang="en-US" smtClean="0"/>
              <a:t>9/3/2025</a:t>
            </a:fld>
            <a:endParaRPr lang="en-US" dirty="0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598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94136C-8742-45B2-AF27-D93DF72833A9}" type="datetimeFigureOut">
              <a:rPr lang="en-US" smtClean="0"/>
              <a:t>9/3/2025</a:t>
            </a:fld>
            <a:endParaRPr lang="en-US" dirty="0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3112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/>
          <a:lstStyle>
            <a:lvl1pPr algn="l">
              <a:defRPr sz="15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BBEA6-7C60-4B02-AE87-00D78D8422AF}" type="datetimeFigureOut">
              <a:rPr lang="en-US" smtClean="0"/>
              <a:t>9/3/2025</a:t>
            </a:fld>
            <a:endParaRPr lang="en-US" dirty="0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1846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15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fi-FI" noProof="0"/>
              <a:t>Lisää kuva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CAD897-D46E-4AD2-BD9B-49DD3E640873}" type="datetimeFigureOut">
              <a:rPr lang="en-US" smtClean="0"/>
              <a:t>9/3/2025</a:t>
            </a:fld>
            <a:endParaRPr lang="en-US" dirty="0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273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" y="0"/>
            <a:ext cx="9140825" cy="6851650"/>
            <a:chOff x="0" y="0"/>
            <a:chExt cx="5758" cy="4316"/>
          </a:xfrm>
        </p:grpSpPr>
        <p:sp>
          <p:nvSpPr>
            <p:cNvPr id="1032" name="Freeform 3"/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>
                <a:gd name="T0" fmla="*/ 149 w 3934"/>
                <a:gd name="T1" fmla="*/ 1505 h 1505"/>
                <a:gd name="T2" fmla="*/ 687 w 3934"/>
                <a:gd name="T3" fmla="*/ 1331 h 1505"/>
                <a:gd name="T4" fmla="*/ 1213 w 3934"/>
                <a:gd name="T5" fmla="*/ 1157 h 1505"/>
                <a:gd name="T6" fmla="*/ 1728 w 3934"/>
                <a:gd name="T7" fmla="*/ 977 h 1505"/>
                <a:gd name="T8" fmla="*/ 2218 w 3934"/>
                <a:gd name="T9" fmla="*/ 792 h 1505"/>
                <a:gd name="T10" fmla="*/ 2457 w 3934"/>
                <a:gd name="T11" fmla="*/ 696 h 1505"/>
                <a:gd name="T12" fmla="*/ 2690 w 3934"/>
                <a:gd name="T13" fmla="*/ 606 h 1505"/>
                <a:gd name="T14" fmla="*/ 2918 w 3934"/>
                <a:gd name="T15" fmla="*/ 510 h 1505"/>
                <a:gd name="T16" fmla="*/ 3139 w 3934"/>
                <a:gd name="T17" fmla="*/ 420 h 1505"/>
                <a:gd name="T18" fmla="*/ 3348 w 3934"/>
                <a:gd name="T19" fmla="*/ 324 h 1505"/>
                <a:gd name="T20" fmla="*/ 3551 w 3934"/>
                <a:gd name="T21" fmla="*/ 234 h 1505"/>
                <a:gd name="T22" fmla="*/ 3749 w 3934"/>
                <a:gd name="T23" fmla="*/ 138 h 1505"/>
                <a:gd name="T24" fmla="*/ 3934 w 3934"/>
                <a:gd name="T25" fmla="*/ 48 h 1505"/>
                <a:gd name="T26" fmla="*/ 3934 w 3934"/>
                <a:gd name="T27" fmla="*/ 0 h 1505"/>
                <a:gd name="T28" fmla="*/ 3743 w 3934"/>
                <a:gd name="T29" fmla="*/ 96 h 1505"/>
                <a:gd name="T30" fmla="*/ 3539 w 3934"/>
                <a:gd name="T31" fmla="*/ 192 h 1505"/>
                <a:gd name="T32" fmla="*/ 3330 w 3934"/>
                <a:gd name="T33" fmla="*/ 288 h 1505"/>
                <a:gd name="T34" fmla="*/ 3115 w 3934"/>
                <a:gd name="T35" fmla="*/ 384 h 1505"/>
                <a:gd name="T36" fmla="*/ 2888 w 3934"/>
                <a:gd name="T37" fmla="*/ 480 h 1505"/>
                <a:gd name="T38" fmla="*/ 2654 w 3934"/>
                <a:gd name="T39" fmla="*/ 576 h 1505"/>
                <a:gd name="T40" fmla="*/ 2409 w 3934"/>
                <a:gd name="T41" fmla="*/ 672 h 1505"/>
                <a:gd name="T42" fmla="*/ 2164 w 3934"/>
                <a:gd name="T43" fmla="*/ 768 h 1505"/>
                <a:gd name="T44" fmla="*/ 1907 w 3934"/>
                <a:gd name="T45" fmla="*/ 864 h 1505"/>
                <a:gd name="T46" fmla="*/ 1650 w 3934"/>
                <a:gd name="T47" fmla="*/ 960 h 1505"/>
                <a:gd name="T48" fmla="*/ 1112 w 3934"/>
                <a:gd name="T49" fmla="*/ 1145 h 1505"/>
                <a:gd name="T50" fmla="*/ 562 w 3934"/>
                <a:gd name="T51" fmla="*/ 1331 h 1505"/>
                <a:gd name="T52" fmla="*/ 0 w 3934"/>
                <a:gd name="T53" fmla="*/ 1505 h 1505"/>
                <a:gd name="T54" fmla="*/ 149 w 3934"/>
                <a:gd name="T55" fmla="*/ 1505 h 1505"/>
                <a:gd name="T56" fmla="*/ 149 w 3934"/>
                <a:gd name="T57" fmla="*/ 1505 h 1505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>
                <a:gd name="T0" fmla="*/ 132 w 1728"/>
                <a:gd name="T1" fmla="*/ 689 h 689"/>
                <a:gd name="T2" fmla="*/ 550 w 1728"/>
                <a:gd name="T3" fmla="*/ 527 h 689"/>
                <a:gd name="T4" fmla="*/ 963 w 1728"/>
                <a:gd name="T5" fmla="*/ 365 h 689"/>
                <a:gd name="T6" fmla="*/ 1160 w 1728"/>
                <a:gd name="T7" fmla="*/ 287 h 689"/>
                <a:gd name="T8" fmla="*/ 1357 w 1728"/>
                <a:gd name="T9" fmla="*/ 203 h 689"/>
                <a:gd name="T10" fmla="*/ 1549 w 1728"/>
                <a:gd name="T11" fmla="*/ 126 h 689"/>
                <a:gd name="T12" fmla="*/ 1728 w 1728"/>
                <a:gd name="T13" fmla="*/ 48 h 689"/>
                <a:gd name="T14" fmla="*/ 1728 w 1728"/>
                <a:gd name="T15" fmla="*/ 0 h 689"/>
                <a:gd name="T16" fmla="*/ 1531 w 1728"/>
                <a:gd name="T17" fmla="*/ 84 h 689"/>
                <a:gd name="T18" fmla="*/ 1327 w 1728"/>
                <a:gd name="T19" fmla="*/ 167 h 689"/>
                <a:gd name="T20" fmla="*/ 1118 w 1728"/>
                <a:gd name="T21" fmla="*/ 257 h 689"/>
                <a:gd name="T22" fmla="*/ 903 w 1728"/>
                <a:gd name="T23" fmla="*/ 341 h 689"/>
                <a:gd name="T24" fmla="*/ 454 w 1728"/>
                <a:gd name="T25" fmla="*/ 515 h 689"/>
                <a:gd name="T26" fmla="*/ 0 w 1728"/>
                <a:gd name="T27" fmla="*/ 689 h 689"/>
                <a:gd name="T28" fmla="*/ 132 w 1728"/>
                <a:gd name="T29" fmla="*/ 689 h 689"/>
                <a:gd name="T30" fmla="*/ 132 w 1728"/>
                <a:gd name="T31" fmla="*/ 689 h 68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034" name="Freeform 5"/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>
                <a:gd name="T0" fmla="*/ 5561 w 5561"/>
                <a:gd name="T1" fmla="*/ 929 h 3447"/>
                <a:gd name="T2" fmla="*/ 5537 w 5561"/>
                <a:gd name="T3" fmla="*/ 773 h 3447"/>
                <a:gd name="T4" fmla="*/ 5453 w 5561"/>
                <a:gd name="T5" fmla="*/ 629 h 3447"/>
                <a:gd name="T6" fmla="*/ 5327 w 5561"/>
                <a:gd name="T7" fmla="*/ 492 h 3447"/>
                <a:gd name="T8" fmla="*/ 5148 w 5561"/>
                <a:gd name="T9" fmla="*/ 366 h 3447"/>
                <a:gd name="T10" fmla="*/ 4921 w 5561"/>
                <a:gd name="T11" fmla="*/ 252 h 3447"/>
                <a:gd name="T12" fmla="*/ 4652 w 5561"/>
                <a:gd name="T13" fmla="*/ 144 h 3447"/>
                <a:gd name="T14" fmla="*/ 4341 w 5561"/>
                <a:gd name="T15" fmla="*/ 48 h 3447"/>
                <a:gd name="T16" fmla="*/ 4000 w 5561"/>
                <a:gd name="T17" fmla="*/ 0 h 3447"/>
                <a:gd name="T18" fmla="*/ 4359 w 5561"/>
                <a:gd name="T19" fmla="*/ 90 h 3447"/>
                <a:gd name="T20" fmla="*/ 4670 w 5561"/>
                <a:gd name="T21" fmla="*/ 192 h 3447"/>
                <a:gd name="T22" fmla="*/ 4933 w 5561"/>
                <a:gd name="T23" fmla="*/ 306 h 3447"/>
                <a:gd name="T24" fmla="*/ 5148 w 5561"/>
                <a:gd name="T25" fmla="*/ 426 h 3447"/>
                <a:gd name="T26" fmla="*/ 5315 w 5561"/>
                <a:gd name="T27" fmla="*/ 557 h 3447"/>
                <a:gd name="T28" fmla="*/ 5429 w 5561"/>
                <a:gd name="T29" fmla="*/ 701 h 3447"/>
                <a:gd name="T30" fmla="*/ 5489 w 5561"/>
                <a:gd name="T31" fmla="*/ 851 h 3447"/>
                <a:gd name="T32" fmla="*/ 5489 w 5561"/>
                <a:gd name="T33" fmla="*/ 1013 h 3447"/>
                <a:gd name="T34" fmla="*/ 5441 w 5561"/>
                <a:gd name="T35" fmla="*/ 1163 h 3447"/>
                <a:gd name="T36" fmla="*/ 5345 w 5561"/>
                <a:gd name="T37" fmla="*/ 1319 h 3447"/>
                <a:gd name="T38" fmla="*/ 5202 w 5561"/>
                <a:gd name="T39" fmla="*/ 1475 h 3447"/>
                <a:gd name="T40" fmla="*/ 5017 w 5561"/>
                <a:gd name="T41" fmla="*/ 1630 h 3447"/>
                <a:gd name="T42" fmla="*/ 4789 w 5561"/>
                <a:gd name="T43" fmla="*/ 1786 h 3447"/>
                <a:gd name="T44" fmla="*/ 4526 w 5561"/>
                <a:gd name="T45" fmla="*/ 1948 h 3447"/>
                <a:gd name="T46" fmla="*/ 4215 w 5561"/>
                <a:gd name="T47" fmla="*/ 2104 h 3447"/>
                <a:gd name="T48" fmla="*/ 3875 w 5561"/>
                <a:gd name="T49" fmla="*/ 2260 h 3447"/>
                <a:gd name="T50" fmla="*/ 3498 w 5561"/>
                <a:gd name="T51" fmla="*/ 2416 h 3447"/>
                <a:gd name="T52" fmla="*/ 3085 w 5561"/>
                <a:gd name="T53" fmla="*/ 2566 h 3447"/>
                <a:gd name="T54" fmla="*/ 2643 w 5561"/>
                <a:gd name="T55" fmla="*/ 2715 h 3447"/>
                <a:gd name="T56" fmla="*/ 2164 w 5561"/>
                <a:gd name="T57" fmla="*/ 2865 h 3447"/>
                <a:gd name="T58" fmla="*/ 1662 w 5561"/>
                <a:gd name="T59" fmla="*/ 3009 h 3447"/>
                <a:gd name="T60" fmla="*/ 1136 w 5561"/>
                <a:gd name="T61" fmla="*/ 3147 h 3447"/>
                <a:gd name="T62" fmla="*/ 580 w 5561"/>
                <a:gd name="T63" fmla="*/ 3279 h 3447"/>
                <a:gd name="T64" fmla="*/ 0 w 5561"/>
                <a:gd name="T65" fmla="*/ 3447 h 3447"/>
                <a:gd name="T66" fmla="*/ 867 w 5561"/>
                <a:gd name="T67" fmla="*/ 3249 h 3447"/>
                <a:gd name="T68" fmla="*/ 1417 w 5561"/>
                <a:gd name="T69" fmla="*/ 3105 h 3447"/>
                <a:gd name="T70" fmla="*/ 1937 w 5561"/>
                <a:gd name="T71" fmla="*/ 2961 h 3447"/>
                <a:gd name="T72" fmla="*/ 2434 w 5561"/>
                <a:gd name="T73" fmla="*/ 2817 h 3447"/>
                <a:gd name="T74" fmla="*/ 2900 w 5561"/>
                <a:gd name="T75" fmla="*/ 2668 h 3447"/>
                <a:gd name="T76" fmla="*/ 3330 w 5561"/>
                <a:gd name="T77" fmla="*/ 2512 h 3447"/>
                <a:gd name="T78" fmla="*/ 3731 w 5561"/>
                <a:gd name="T79" fmla="*/ 2356 h 3447"/>
                <a:gd name="T80" fmla="*/ 4096 w 5561"/>
                <a:gd name="T81" fmla="*/ 2200 h 3447"/>
                <a:gd name="T82" fmla="*/ 4425 w 5561"/>
                <a:gd name="T83" fmla="*/ 2038 h 3447"/>
                <a:gd name="T84" fmla="*/ 4718 w 5561"/>
                <a:gd name="T85" fmla="*/ 1876 h 3447"/>
                <a:gd name="T86" fmla="*/ 4969 w 5561"/>
                <a:gd name="T87" fmla="*/ 1720 h 3447"/>
                <a:gd name="T88" fmla="*/ 5178 w 5561"/>
                <a:gd name="T89" fmla="*/ 1559 h 3447"/>
                <a:gd name="T90" fmla="*/ 5339 w 5561"/>
                <a:gd name="T91" fmla="*/ 1397 h 3447"/>
                <a:gd name="T92" fmla="*/ 5459 w 5561"/>
                <a:gd name="T93" fmla="*/ 1241 h 3447"/>
                <a:gd name="T94" fmla="*/ 5537 w 5561"/>
                <a:gd name="T95" fmla="*/ 1085 h 3447"/>
                <a:gd name="T96" fmla="*/ 5555 w 5561"/>
                <a:gd name="T97" fmla="*/ 1007 h 344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0246" name="Freeform 6"/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fi-FI" sz="1350"/>
            </a:p>
          </p:txBody>
        </p:sp>
        <p:sp>
          <p:nvSpPr>
            <p:cNvPr id="1036" name="Freeform 7"/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>
                <a:gd name="T0" fmla="*/ 5740 w 5740"/>
                <a:gd name="T1" fmla="*/ 0 h 2098"/>
                <a:gd name="T2" fmla="*/ 5638 w 5740"/>
                <a:gd name="T3" fmla="*/ 72 h 2098"/>
                <a:gd name="T4" fmla="*/ 5537 w 5740"/>
                <a:gd name="T5" fmla="*/ 138 h 2098"/>
                <a:gd name="T6" fmla="*/ 5423 w 5740"/>
                <a:gd name="T7" fmla="*/ 210 h 2098"/>
                <a:gd name="T8" fmla="*/ 5304 w 5740"/>
                <a:gd name="T9" fmla="*/ 276 h 2098"/>
                <a:gd name="T10" fmla="*/ 5052 w 5740"/>
                <a:gd name="T11" fmla="*/ 414 h 2098"/>
                <a:gd name="T12" fmla="*/ 4777 w 5740"/>
                <a:gd name="T13" fmla="*/ 552 h 2098"/>
                <a:gd name="T14" fmla="*/ 4478 w 5740"/>
                <a:gd name="T15" fmla="*/ 690 h 2098"/>
                <a:gd name="T16" fmla="*/ 4162 w 5740"/>
                <a:gd name="T17" fmla="*/ 827 h 2098"/>
                <a:gd name="T18" fmla="*/ 3827 w 5740"/>
                <a:gd name="T19" fmla="*/ 959 h 2098"/>
                <a:gd name="T20" fmla="*/ 3468 w 5740"/>
                <a:gd name="T21" fmla="*/ 1091 h 2098"/>
                <a:gd name="T22" fmla="*/ 3091 w 5740"/>
                <a:gd name="T23" fmla="*/ 1223 h 2098"/>
                <a:gd name="T24" fmla="*/ 2697 w 5740"/>
                <a:gd name="T25" fmla="*/ 1355 h 2098"/>
                <a:gd name="T26" fmla="*/ 2284 w 5740"/>
                <a:gd name="T27" fmla="*/ 1481 h 2098"/>
                <a:gd name="T28" fmla="*/ 1860 w 5740"/>
                <a:gd name="T29" fmla="*/ 1601 h 2098"/>
                <a:gd name="T30" fmla="*/ 1417 w 5740"/>
                <a:gd name="T31" fmla="*/ 1721 h 2098"/>
                <a:gd name="T32" fmla="*/ 957 w 5740"/>
                <a:gd name="T33" fmla="*/ 1834 h 2098"/>
                <a:gd name="T34" fmla="*/ 484 w 5740"/>
                <a:gd name="T35" fmla="*/ 1948 h 2098"/>
                <a:gd name="T36" fmla="*/ 0 w 5740"/>
                <a:gd name="T37" fmla="*/ 2056 h 2098"/>
                <a:gd name="T38" fmla="*/ 0 w 5740"/>
                <a:gd name="T39" fmla="*/ 2098 h 2098"/>
                <a:gd name="T40" fmla="*/ 478 w 5740"/>
                <a:gd name="T41" fmla="*/ 1990 h 2098"/>
                <a:gd name="T42" fmla="*/ 951 w 5740"/>
                <a:gd name="T43" fmla="*/ 1882 h 2098"/>
                <a:gd name="T44" fmla="*/ 1405 w 5740"/>
                <a:gd name="T45" fmla="*/ 1763 h 2098"/>
                <a:gd name="T46" fmla="*/ 1842 w 5740"/>
                <a:gd name="T47" fmla="*/ 1649 h 2098"/>
                <a:gd name="T48" fmla="*/ 2266 w 5740"/>
                <a:gd name="T49" fmla="*/ 1523 h 2098"/>
                <a:gd name="T50" fmla="*/ 2679 w 5740"/>
                <a:gd name="T51" fmla="*/ 1397 h 2098"/>
                <a:gd name="T52" fmla="*/ 3067 w 5740"/>
                <a:gd name="T53" fmla="*/ 1271 h 2098"/>
                <a:gd name="T54" fmla="*/ 3444 w 5740"/>
                <a:gd name="T55" fmla="*/ 1139 h 2098"/>
                <a:gd name="T56" fmla="*/ 3803 w 5740"/>
                <a:gd name="T57" fmla="*/ 1007 h 2098"/>
                <a:gd name="T58" fmla="*/ 4138 w 5740"/>
                <a:gd name="T59" fmla="*/ 875 h 2098"/>
                <a:gd name="T60" fmla="*/ 4460 w 5740"/>
                <a:gd name="T61" fmla="*/ 737 h 2098"/>
                <a:gd name="T62" fmla="*/ 4759 w 5740"/>
                <a:gd name="T63" fmla="*/ 600 h 2098"/>
                <a:gd name="T64" fmla="*/ 5040 w 5740"/>
                <a:gd name="T65" fmla="*/ 462 h 2098"/>
                <a:gd name="T66" fmla="*/ 5292 w 5740"/>
                <a:gd name="T67" fmla="*/ 324 h 2098"/>
                <a:gd name="T68" fmla="*/ 5531 w 5740"/>
                <a:gd name="T69" fmla="*/ 186 h 2098"/>
                <a:gd name="T70" fmla="*/ 5740 w 5740"/>
                <a:gd name="T71" fmla="*/ 48 h 2098"/>
                <a:gd name="T72" fmla="*/ 5740 w 5740"/>
                <a:gd name="T73" fmla="*/ 0 h 2098"/>
                <a:gd name="T74" fmla="*/ 5740 w 5740"/>
                <a:gd name="T75" fmla="*/ 0 h 209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037" name="Freeform 8"/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>
                <a:gd name="T0" fmla="*/ 1955 w 1955"/>
                <a:gd name="T1" fmla="*/ 485 h 1265"/>
                <a:gd name="T2" fmla="*/ 1901 w 1955"/>
                <a:gd name="T3" fmla="*/ 390 h 1265"/>
                <a:gd name="T4" fmla="*/ 1770 w 1955"/>
                <a:gd name="T5" fmla="*/ 306 h 1265"/>
                <a:gd name="T6" fmla="*/ 1579 w 1955"/>
                <a:gd name="T7" fmla="*/ 228 h 1265"/>
                <a:gd name="T8" fmla="*/ 1327 w 1955"/>
                <a:gd name="T9" fmla="*/ 162 h 1265"/>
                <a:gd name="T10" fmla="*/ 1010 w 1955"/>
                <a:gd name="T11" fmla="*/ 102 h 1265"/>
                <a:gd name="T12" fmla="*/ 646 w 1955"/>
                <a:gd name="T13" fmla="*/ 54 h 1265"/>
                <a:gd name="T14" fmla="*/ 227 w 1955"/>
                <a:gd name="T15" fmla="*/ 18 h 1265"/>
                <a:gd name="T16" fmla="*/ 0 w 1955"/>
                <a:gd name="T17" fmla="*/ 12 h 1265"/>
                <a:gd name="T18" fmla="*/ 431 w 1955"/>
                <a:gd name="T19" fmla="*/ 48 h 1265"/>
                <a:gd name="T20" fmla="*/ 813 w 1955"/>
                <a:gd name="T21" fmla="*/ 90 h 1265"/>
                <a:gd name="T22" fmla="*/ 1148 w 1955"/>
                <a:gd name="T23" fmla="*/ 144 h 1265"/>
                <a:gd name="T24" fmla="*/ 1423 w 1955"/>
                <a:gd name="T25" fmla="*/ 204 h 1265"/>
                <a:gd name="T26" fmla="*/ 1638 w 1955"/>
                <a:gd name="T27" fmla="*/ 276 h 1265"/>
                <a:gd name="T28" fmla="*/ 1794 w 1955"/>
                <a:gd name="T29" fmla="*/ 360 h 1265"/>
                <a:gd name="T30" fmla="*/ 1883 w 1955"/>
                <a:gd name="T31" fmla="*/ 443 h 1265"/>
                <a:gd name="T32" fmla="*/ 1901 w 1955"/>
                <a:gd name="T33" fmla="*/ 539 h 1265"/>
                <a:gd name="T34" fmla="*/ 1854 w 1955"/>
                <a:gd name="T35" fmla="*/ 629 h 1265"/>
                <a:gd name="T36" fmla="*/ 1746 w 1955"/>
                <a:gd name="T37" fmla="*/ 719 h 1265"/>
                <a:gd name="T38" fmla="*/ 1579 w 1955"/>
                <a:gd name="T39" fmla="*/ 809 h 1265"/>
                <a:gd name="T40" fmla="*/ 1357 w 1955"/>
                <a:gd name="T41" fmla="*/ 899 h 1265"/>
                <a:gd name="T42" fmla="*/ 1088 w 1955"/>
                <a:gd name="T43" fmla="*/ 989 h 1265"/>
                <a:gd name="T44" fmla="*/ 765 w 1955"/>
                <a:gd name="T45" fmla="*/ 1073 h 1265"/>
                <a:gd name="T46" fmla="*/ 407 w 1955"/>
                <a:gd name="T47" fmla="*/ 1157 h 1265"/>
                <a:gd name="T48" fmla="*/ 0 w 1955"/>
                <a:gd name="T49" fmla="*/ 1241 h 1265"/>
                <a:gd name="T50" fmla="*/ 215 w 1955"/>
                <a:gd name="T51" fmla="*/ 1223 h 1265"/>
                <a:gd name="T52" fmla="*/ 610 w 1955"/>
                <a:gd name="T53" fmla="*/ 1139 h 1265"/>
                <a:gd name="T54" fmla="*/ 957 w 1955"/>
                <a:gd name="T55" fmla="*/ 1049 h 1265"/>
                <a:gd name="T56" fmla="*/ 1262 w 1955"/>
                <a:gd name="T57" fmla="*/ 959 h 1265"/>
                <a:gd name="T58" fmla="*/ 1513 w 1955"/>
                <a:gd name="T59" fmla="*/ 863 h 1265"/>
                <a:gd name="T60" fmla="*/ 1716 w 1955"/>
                <a:gd name="T61" fmla="*/ 767 h 1265"/>
                <a:gd name="T62" fmla="*/ 1860 w 1955"/>
                <a:gd name="T63" fmla="*/ 677 h 1265"/>
                <a:gd name="T64" fmla="*/ 1937 w 1955"/>
                <a:gd name="T65" fmla="*/ 581 h 1265"/>
                <a:gd name="T66" fmla="*/ 1955 w 1955"/>
                <a:gd name="T67" fmla="*/ 533 h 126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038" name="Freeform 9"/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>
                <a:gd name="T0" fmla="*/ 4694 w 4694"/>
                <a:gd name="T1" fmla="*/ 797 h 2901"/>
                <a:gd name="T2" fmla="*/ 4664 w 4694"/>
                <a:gd name="T3" fmla="*/ 665 h 2901"/>
                <a:gd name="T4" fmla="*/ 4586 w 4694"/>
                <a:gd name="T5" fmla="*/ 540 h 2901"/>
                <a:gd name="T6" fmla="*/ 4466 w 4694"/>
                <a:gd name="T7" fmla="*/ 426 h 2901"/>
                <a:gd name="T8" fmla="*/ 4299 w 4694"/>
                <a:gd name="T9" fmla="*/ 312 h 2901"/>
                <a:gd name="T10" fmla="*/ 4084 w 4694"/>
                <a:gd name="T11" fmla="*/ 216 h 2901"/>
                <a:gd name="T12" fmla="*/ 3833 w 4694"/>
                <a:gd name="T13" fmla="*/ 120 h 2901"/>
                <a:gd name="T14" fmla="*/ 3540 w 4694"/>
                <a:gd name="T15" fmla="*/ 36 h 2901"/>
                <a:gd name="T16" fmla="*/ 3205 w 4694"/>
                <a:gd name="T17" fmla="*/ 0 h 2901"/>
                <a:gd name="T18" fmla="*/ 3540 w 4694"/>
                <a:gd name="T19" fmla="*/ 78 h 2901"/>
                <a:gd name="T20" fmla="*/ 3833 w 4694"/>
                <a:gd name="T21" fmla="*/ 162 h 2901"/>
                <a:gd name="T22" fmla="*/ 4084 w 4694"/>
                <a:gd name="T23" fmla="*/ 258 h 2901"/>
                <a:gd name="T24" fmla="*/ 4287 w 4694"/>
                <a:gd name="T25" fmla="*/ 366 h 2901"/>
                <a:gd name="T26" fmla="*/ 4443 w 4694"/>
                <a:gd name="T27" fmla="*/ 480 h 2901"/>
                <a:gd name="T28" fmla="*/ 4550 w 4694"/>
                <a:gd name="T29" fmla="*/ 605 h 2901"/>
                <a:gd name="T30" fmla="*/ 4610 w 4694"/>
                <a:gd name="T31" fmla="*/ 737 h 2901"/>
                <a:gd name="T32" fmla="*/ 4610 w 4694"/>
                <a:gd name="T33" fmla="*/ 875 h 2901"/>
                <a:gd name="T34" fmla="*/ 4568 w 4694"/>
                <a:gd name="T35" fmla="*/ 1001 h 2901"/>
                <a:gd name="T36" fmla="*/ 4490 w 4694"/>
                <a:gd name="T37" fmla="*/ 1127 h 2901"/>
                <a:gd name="T38" fmla="*/ 4371 w 4694"/>
                <a:gd name="T39" fmla="*/ 1259 h 2901"/>
                <a:gd name="T40" fmla="*/ 4215 w 4694"/>
                <a:gd name="T41" fmla="*/ 1385 h 2901"/>
                <a:gd name="T42" fmla="*/ 4024 w 4694"/>
                <a:gd name="T43" fmla="*/ 1517 h 2901"/>
                <a:gd name="T44" fmla="*/ 3803 w 4694"/>
                <a:gd name="T45" fmla="*/ 1648 h 2901"/>
                <a:gd name="T46" fmla="*/ 3546 w 4694"/>
                <a:gd name="T47" fmla="*/ 1774 h 2901"/>
                <a:gd name="T48" fmla="*/ 3259 w 4694"/>
                <a:gd name="T49" fmla="*/ 1906 h 2901"/>
                <a:gd name="T50" fmla="*/ 2942 w 4694"/>
                <a:gd name="T51" fmla="*/ 2032 h 2901"/>
                <a:gd name="T52" fmla="*/ 2595 w 4694"/>
                <a:gd name="T53" fmla="*/ 2164 h 2901"/>
                <a:gd name="T54" fmla="*/ 2224 w 4694"/>
                <a:gd name="T55" fmla="*/ 2284 h 2901"/>
                <a:gd name="T56" fmla="*/ 1824 w 4694"/>
                <a:gd name="T57" fmla="*/ 2410 h 2901"/>
                <a:gd name="T58" fmla="*/ 1399 w 4694"/>
                <a:gd name="T59" fmla="*/ 2530 h 2901"/>
                <a:gd name="T60" fmla="*/ 484 w 4694"/>
                <a:gd name="T61" fmla="*/ 2757 h 2901"/>
                <a:gd name="T62" fmla="*/ 0 w 4694"/>
                <a:gd name="T63" fmla="*/ 2901 h 2901"/>
                <a:gd name="T64" fmla="*/ 969 w 4694"/>
                <a:gd name="T65" fmla="*/ 2674 h 2901"/>
                <a:gd name="T66" fmla="*/ 1638 w 4694"/>
                <a:gd name="T67" fmla="*/ 2494 h 2901"/>
                <a:gd name="T68" fmla="*/ 2057 w 4694"/>
                <a:gd name="T69" fmla="*/ 2374 h 2901"/>
                <a:gd name="T70" fmla="*/ 2451 w 4694"/>
                <a:gd name="T71" fmla="*/ 2248 h 2901"/>
                <a:gd name="T72" fmla="*/ 2816 w 4694"/>
                <a:gd name="T73" fmla="*/ 2116 h 2901"/>
                <a:gd name="T74" fmla="*/ 3151 w 4694"/>
                <a:gd name="T75" fmla="*/ 1984 h 2901"/>
                <a:gd name="T76" fmla="*/ 3462 w 4694"/>
                <a:gd name="T77" fmla="*/ 1858 h 2901"/>
                <a:gd name="T78" fmla="*/ 3737 w 4694"/>
                <a:gd name="T79" fmla="*/ 1720 h 2901"/>
                <a:gd name="T80" fmla="*/ 3982 w 4694"/>
                <a:gd name="T81" fmla="*/ 1589 h 2901"/>
                <a:gd name="T82" fmla="*/ 4191 w 4694"/>
                <a:gd name="T83" fmla="*/ 1457 h 2901"/>
                <a:gd name="T84" fmla="*/ 4371 w 4694"/>
                <a:gd name="T85" fmla="*/ 1325 h 2901"/>
                <a:gd name="T86" fmla="*/ 4508 w 4694"/>
                <a:gd name="T87" fmla="*/ 1193 h 2901"/>
                <a:gd name="T88" fmla="*/ 4610 w 4694"/>
                <a:gd name="T89" fmla="*/ 1061 h 2901"/>
                <a:gd name="T90" fmla="*/ 4670 w 4694"/>
                <a:gd name="T91" fmla="*/ 935 h 2901"/>
                <a:gd name="T92" fmla="*/ 4688 w 4694"/>
                <a:gd name="T93" fmla="*/ 869 h 2901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039" name="Freeform 10"/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>
                <a:gd name="T0" fmla="*/ 3761 w 3761"/>
                <a:gd name="T1" fmla="*/ 719 h 2356"/>
                <a:gd name="T2" fmla="*/ 3731 w 3761"/>
                <a:gd name="T3" fmla="*/ 599 h 2356"/>
                <a:gd name="T4" fmla="*/ 3653 w 3761"/>
                <a:gd name="T5" fmla="*/ 486 h 2356"/>
                <a:gd name="T6" fmla="*/ 3522 w 3761"/>
                <a:gd name="T7" fmla="*/ 378 h 2356"/>
                <a:gd name="T8" fmla="*/ 3348 w 3761"/>
                <a:gd name="T9" fmla="*/ 282 h 2356"/>
                <a:gd name="T10" fmla="*/ 3127 w 3761"/>
                <a:gd name="T11" fmla="*/ 192 h 2356"/>
                <a:gd name="T12" fmla="*/ 2864 w 3761"/>
                <a:gd name="T13" fmla="*/ 108 h 2356"/>
                <a:gd name="T14" fmla="*/ 2559 w 3761"/>
                <a:gd name="T15" fmla="*/ 36 h 2356"/>
                <a:gd name="T16" fmla="*/ 2230 w 3761"/>
                <a:gd name="T17" fmla="*/ 0 h 2356"/>
                <a:gd name="T18" fmla="*/ 2577 w 3761"/>
                <a:gd name="T19" fmla="*/ 72 h 2356"/>
                <a:gd name="T20" fmla="*/ 2876 w 3761"/>
                <a:gd name="T21" fmla="*/ 150 h 2356"/>
                <a:gd name="T22" fmla="*/ 3139 w 3761"/>
                <a:gd name="T23" fmla="*/ 234 h 2356"/>
                <a:gd name="T24" fmla="*/ 3348 w 3761"/>
                <a:gd name="T25" fmla="*/ 330 h 2356"/>
                <a:gd name="T26" fmla="*/ 3516 w 3761"/>
                <a:gd name="T27" fmla="*/ 432 h 2356"/>
                <a:gd name="T28" fmla="*/ 3623 w 3761"/>
                <a:gd name="T29" fmla="*/ 545 h 2356"/>
                <a:gd name="T30" fmla="*/ 3683 w 3761"/>
                <a:gd name="T31" fmla="*/ 665 h 2356"/>
                <a:gd name="T32" fmla="*/ 3689 w 3761"/>
                <a:gd name="T33" fmla="*/ 791 h 2356"/>
                <a:gd name="T34" fmla="*/ 3653 w 3761"/>
                <a:gd name="T35" fmla="*/ 887 h 2356"/>
                <a:gd name="T36" fmla="*/ 3593 w 3761"/>
                <a:gd name="T37" fmla="*/ 989 h 2356"/>
                <a:gd name="T38" fmla="*/ 3498 w 3761"/>
                <a:gd name="T39" fmla="*/ 1091 h 2356"/>
                <a:gd name="T40" fmla="*/ 3372 w 3761"/>
                <a:gd name="T41" fmla="*/ 1187 h 2356"/>
                <a:gd name="T42" fmla="*/ 3223 w 3761"/>
                <a:gd name="T43" fmla="*/ 1289 h 2356"/>
                <a:gd name="T44" fmla="*/ 3043 w 3761"/>
                <a:gd name="T45" fmla="*/ 1391 h 2356"/>
                <a:gd name="T46" fmla="*/ 2834 w 3761"/>
                <a:gd name="T47" fmla="*/ 1493 h 2356"/>
                <a:gd name="T48" fmla="*/ 2607 w 3761"/>
                <a:gd name="T49" fmla="*/ 1589 h 2356"/>
                <a:gd name="T50" fmla="*/ 2075 w 3761"/>
                <a:gd name="T51" fmla="*/ 1786 h 2356"/>
                <a:gd name="T52" fmla="*/ 1459 w 3761"/>
                <a:gd name="T53" fmla="*/ 1972 h 2356"/>
                <a:gd name="T54" fmla="*/ 765 w 3761"/>
                <a:gd name="T55" fmla="*/ 2158 h 2356"/>
                <a:gd name="T56" fmla="*/ 0 w 3761"/>
                <a:gd name="T57" fmla="*/ 2326 h 2356"/>
                <a:gd name="T58" fmla="*/ 401 w 3761"/>
                <a:gd name="T59" fmla="*/ 2272 h 2356"/>
                <a:gd name="T60" fmla="*/ 1142 w 3761"/>
                <a:gd name="T61" fmla="*/ 2092 h 2356"/>
                <a:gd name="T62" fmla="*/ 1812 w 3761"/>
                <a:gd name="T63" fmla="*/ 1900 h 2356"/>
                <a:gd name="T64" fmla="*/ 2392 w 3761"/>
                <a:gd name="T65" fmla="*/ 1702 h 2356"/>
                <a:gd name="T66" fmla="*/ 2649 w 3761"/>
                <a:gd name="T67" fmla="*/ 1607 h 2356"/>
                <a:gd name="T68" fmla="*/ 2882 w 3761"/>
                <a:gd name="T69" fmla="*/ 1505 h 2356"/>
                <a:gd name="T70" fmla="*/ 3091 w 3761"/>
                <a:gd name="T71" fmla="*/ 1403 h 2356"/>
                <a:gd name="T72" fmla="*/ 3277 w 3761"/>
                <a:gd name="T73" fmla="*/ 1301 h 2356"/>
                <a:gd name="T74" fmla="*/ 3432 w 3761"/>
                <a:gd name="T75" fmla="*/ 1193 h 2356"/>
                <a:gd name="T76" fmla="*/ 3558 w 3761"/>
                <a:gd name="T77" fmla="*/ 1091 h 2356"/>
                <a:gd name="T78" fmla="*/ 3653 w 3761"/>
                <a:gd name="T79" fmla="*/ 989 h 2356"/>
                <a:gd name="T80" fmla="*/ 3719 w 3761"/>
                <a:gd name="T81" fmla="*/ 887 h 2356"/>
                <a:gd name="T82" fmla="*/ 3755 w 3761"/>
                <a:gd name="T83" fmla="*/ 785 h 235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040" name="Freeform 11"/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>
                <a:gd name="T0" fmla="*/ 2924 w 2924"/>
                <a:gd name="T1" fmla="*/ 647 h 1846"/>
                <a:gd name="T2" fmla="*/ 2876 w 2924"/>
                <a:gd name="T3" fmla="*/ 528 h 1846"/>
                <a:gd name="T4" fmla="*/ 2750 w 2924"/>
                <a:gd name="T5" fmla="*/ 414 h 1846"/>
                <a:gd name="T6" fmla="*/ 2559 w 2924"/>
                <a:gd name="T7" fmla="*/ 318 h 1846"/>
                <a:gd name="T8" fmla="*/ 2302 w 2924"/>
                <a:gd name="T9" fmla="*/ 228 h 1846"/>
                <a:gd name="T10" fmla="*/ 1985 w 2924"/>
                <a:gd name="T11" fmla="*/ 150 h 1846"/>
                <a:gd name="T12" fmla="*/ 1608 w 2924"/>
                <a:gd name="T13" fmla="*/ 78 h 1846"/>
                <a:gd name="T14" fmla="*/ 1178 w 2924"/>
                <a:gd name="T15" fmla="*/ 24 h 1846"/>
                <a:gd name="T16" fmla="*/ 694 w 2924"/>
                <a:gd name="T17" fmla="*/ 0 h 1846"/>
                <a:gd name="T18" fmla="*/ 1190 w 2924"/>
                <a:gd name="T19" fmla="*/ 48 h 1846"/>
                <a:gd name="T20" fmla="*/ 1626 w 2924"/>
                <a:gd name="T21" fmla="*/ 108 h 1846"/>
                <a:gd name="T22" fmla="*/ 2009 w 2924"/>
                <a:gd name="T23" fmla="*/ 180 h 1846"/>
                <a:gd name="T24" fmla="*/ 2326 w 2924"/>
                <a:gd name="T25" fmla="*/ 264 h 1846"/>
                <a:gd name="T26" fmla="*/ 2571 w 2924"/>
                <a:gd name="T27" fmla="*/ 360 h 1846"/>
                <a:gd name="T28" fmla="*/ 2750 w 2924"/>
                <a:gd name="T29" fmla="*/ 468 h 1846"/>
                <a:gd name="T30" fmla="*/ 2846 w 2924"/>
                <a:gd name="T31" fmla="*/ 587 h 1846"/>
                <a:gd name="T32" fmla="*/ 2864 w 2924"/>
                <a:gd name="T33" fmla="*/ 713 h 1846"/>
                <a:gd name="T34" fmla="*/ 2840 w 2924"/>
                <a:gd name="T35" fmla="*/ 785 h 1846"/>
                <a:gd name="T36" fmla="*/ 2792 w 2924"/>
                <a:gd name="T37" fmla="*/ 857 h 1846"/>
                <a:gd name="T38" fmla="*/ 2625 w 2924"/>
                <a:gd name="T39" fmla="*/ 1001 h 1846"/>
                <a:gd name="T40" fmla="*/ 2368 w 2924"/>
                <a:gd name="T41" fmla="*/ 1145 h 1846"/>
                <a:gd name="T42" fmla="*/ 2033 w 2924"/>
                <a:gd name="T43" fmla="*/ 1289 h 1846"/>
                <a:gd name="T44" fmla="*/ 1626 w 2924"/>
                <a:gd name="T45" fmla="*/ 1433 h 1846"/>
                <a:gd name="T46" fmla="*/ 1142 w 2924"/>
                <a:gd name="T47" fmla="*/ 1571 h 1846"/>
                <a:gd name="T48" fmla="*/ 604 w 2924"/>
                <a:gd name="T49" fmla="*/ 1702 h 1846"/>
                <a:gd name="T50" fmla="*/ 0 w 2924"/>
                <a:gd name="T51" fmla="*/ 1828 h 1846"/>
                <a:gd name="T52" fmla="*/ 311 w 2924"/>
                <a:gd name="T53" fmla="*/ 1780 h 1846"/>
                <a:gd name="T54" fmla="*/ 897 w 2924"/>
                <a:gd name="T55" fmla="*/ 1648 h 1846"/>
                <a:gd name="T56" fmla="*/ 1417 w 2924"/>
                <a:gd name="T57" fmla="*/ 1511 h 1846"/>
                <a:gd name="T58" fmla="*/ 1871 w 2924"/>
                <a:gd name="T59" fmla="*/ 1367 h 1846"/>
                <a:gd name="T60" fmla="*/ 2254 w 2924"/>
                <a:gd name="T61" fmla="*/ 1223 h 1846"/>
                <a:gd name="T62" fmla="*/ 2559 w 2924"/>
                <a:gd name="T63" fmla="*/ 1079 h 1846"/>
                <a:gd name="T64" fmla="*/ 2774 w 2924"/>
                <a:gd name="T65" fmla="*/ 929 h 1846"/>
                <a:gd name="T66" fmla="*/ 2876 w 2924"/>
                <a:gd name="T67" fmla="*/ 815 h 1846"/>
                <a:gd name="T68" fmla="*/ 2912 w 2924"/>
                <a:gd name="T69" fmla="*/ 743 h 1846"/>
                <a:gd name="T70" fmla="*/ 2924 w 2924"/>
                <a:gd name="T71" fmla="*/ 707 h 184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041" name="Freeform 12"/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>
                <a:gd name="T0" fmla="*/ 1399 w 1488"/>
                <a:gd name="T1" fmla="*/ 204 h 204"/>
                <a:gd name="T2" fmla="*/ 0 w 1488"/>
                <a:gd name="T3" fmla="*/ 18 h 204"/>
                <a:gd name="T4" fmla="*/ 77 w 1488"/>
                <a:gd name="T5" fmla="*/ 0 h 204"/>
                <a:gd name="T6" fmla="*/ 1488 w 1488"/>
                <a:gd name="T7" fmla="*/ 186 h 204"/>
                <a:gd name="T8" fmla="*/ 1399 w 1488"/>
                <a:gd name="T9" fmla="*/ 204 h 204"/>
                <a:gd name="T10" fmla="*/ 1399 w 1488"/>
                <a:gd name="T11" fmla="*/ 204 h 20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 sz="1350"/>
            </a:p>
          </p:txBody>
        </p:sp>
        <p:sp>
          <p:nvSpPr>
            <p:cNvPr id="1042" name="Rectangle 13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fi-FI" altLang="fi-FI" sz="1350"/>
            </a:p>
          </p:txBody>
        </p:sp>
        <p:sp>
          <p:nvSpPr>
            <p:cNvPr id="1043" name="Rectangle 14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anose="020B0604030504040204" pitchFamily="34" charset="0"/>
                </a:defRPr>
              </a:lvl9pPr>
            </a:lstStyle>
            <a:p>
              <a:pPr eaLnBrk="1" hangingPunct="1"/>
              <a:endParaRPr lang="fi-FI" altLang="fi-FI" sz="1350"/>
            </a:p>
          </p:txBody>
        </p:sp>
        <p:grpSp>
          <p:nvGrpSpPr>
            <p:cNvPr id="1044" name="Group 15"/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1045" name="Freeform 16"/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>
                  <a:gd name="T0" fmla="*/ 47 w 47"/>
                  <a:gd name="T1" fmla="*/ 6 h 6"/>
                  <a:gd name="T2" fmla="*/ 0 w 47"/>
                  <a:gd name="T3" fmla="*/ 0 h 6"/>
                  <a:gd name="T4" fmla="*/ 0 w 47"/>
                  <a:gd name="T5" fmla="*/ 0 h 6"/>
                  <a:gd name="T6" fmla="*/ 47 w 47"/>
                  <a:gd name="T7" fmla="*/ 6 h 6"/>
                  <a:gd name="T8" fmla="*/ 47 w 47"/>
                  <a:gd name="T9" fmla="*/ 6 h 6"/>
                  <a:gd name="T10" fmla="*/ 47 w 47"/>
                  <a:gd name="T11" fmla="*/ 6 h 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46" name="Freeform 17"/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>
                  <a:gd name="T0" fmla="*/ 0 w 323"/>
                  <a:gd name="T1" fmla="*/ 24 h 162"/>
                  <a:gd name="T2" fmla="*/ 6 w 323"/>
                  <a:gd name="T3" fmla="*/ 24 h 162"/>
                  <a:gd name="T4" fmla="*/ 12 w 323"/>
                  <a:gd name="T5" fmla="*/ 18 h 162"/>
                  <a:gd name="T6" fmla="*/ 48 w 323"/>
                  <a:gd name="T7" fmla="*/ 6 h 162"/>
                  <a:gd name="T8" fmla="*/ 101 w 323"/>
                  <a:gd name="T9" fmla="*/ 0 h 162"/>
                  <a:gd name="T10" fmla="*/ 137 w 323"/>
                  <a:gd name="T11" fmla="*/ 6 h 162"/>
                  <a:gd name="T12" fmla="*/ 173 w 323"/>
                  <a:gd name="T13" fmla="*/ 18 h 162"/>
                  <a:gd name="T14" fmla="*/ 239 w 323"/>
                  <a:gd name="T15" fmla="*/ 54 h 162"/>
                  <a:gd name="T16" fmla="*/ 287 w 323"/>
                  <a:gd name="T17" fmla="*/ 90 h 162"/>
                  <a:gd name="T18" fmla="*/ 317 w 323"/>
                  <a:gd name="T19" fmla="*/ 114 h 162"/>
                  <a:gd name="T20" fmla="*/ 323 w 323"/>
                  <a:gd name="T21" fmla="*/ 126 h 162"/>
                  <a:gd name="T22" fmla="*/ 323 w 323"/>
                  <a:gd name="T23" fmla="*/ 126 h 162"/>
                  <a:gd name="T24" fmla="*/ 221 w 323"/>
                  <a:gd name="T25" fmla="*/ 162 h 162"/>
                  <a:gd name="T26" fmla="*/ 0 w 323"/>
                  <a:gd name="T27" fmla="*/ 24 h 162"/>
                  <a:gd name="T28" fmla="*/ 0 w 323"/>
                  <a:gd name="T29" fmla="*/ 24 h 162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47" name="Freeform 18"/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>
                  <a:gd name="T0" fmla="*/ 1166 w 1250"/>
                  <a:gd name="T1" fmla="*/ 641 h 923"/>
                  <a:gd name="T2" fmla="*/ 1166 w 1250"/>
                  <a:gd name="T3" fmla="*/ 473 h 923"/>
                  <a:gd name="T4" fmla="*/ 1136 w 1250"/>
                  <a:gd name="T5" fmla="*/ 384 h 923"/>
                  <a:gd name="T6" fmla="*/ 1112 w 1250"/>
                  <a:gd name="T7" fmla="*/ 288 h 923"/>
                  <a:gd name="T8" fmla="*/ 1053 w 1250"/>
                  <a:gd name="T9" fmla="*/ 174 h 923"/>
                  <a:gd name="T10" fmla="*/ 981 w 1250"/>
                  <a:gd name="T11" fmla="*/ 96 h 923"/>
                  <a:gd name="T12" fmla="*/ 963 w 1250"/>
                  <a:gd name="T13" fmla="*/ 72 h 923"/>
                  <a:gd name="T14" fmla="*/ 891 w 1250"/>
                  <a:gd name="T15" fmla="*/ 18 h 923"/>
                  <a:gd name="T16" fmla="*/ 819 w 1250"/>
                  <a:gd name="T17" fmla="*/ 6 h 923"/>
                  <a:gd name="T18" fmla="*/ 712 w 1250"/>
                  <a:gd name="T19" fmla="*/ 24 h 923"/>
                  <a:gd name="T20" fmla="*/ 664 w 1250"/>
                  <a:gd name="T21" fmla="*/ 42 h 923"/>
                  <a:gd name="T22" fmla="*/ 568 w 1250"/>
                  <a:gd name="T23" fmla="*/ 120 h 923"/>
                  <a:gd name="T24" fmla="*/ 532 w 1250"/>
                  <a:gd name="T25" fmla="*/ 228 h 923"/>
                  <a:gd name="T26" fmla="*/ 509 w 1250"/>
                  <a:gd name="T27" fmla="*/ 348 h 923"/>
                  <a:gd name="T28" fmla="*/ 431 w 1250"/>
                  <a:gd name="T29" fmla="*/ 479 h 923"/>
                  <a:gd name="T30" fmla="*/ 413 w 1250"/>
                  <a:gd name="T31" fmla="*/ 539 h 923"/>
                  <a:gd name="T32" fmla="*/ 353 w 1250"/>
                  <a:gd name="T33" fmla="*/ 599 h 923"/>
                  <a:gd name="T34" fmla="*/ 305 w 1250"/>
                  <a:gd name="T35" fmla="*/ 629 h 923"/>
                  <a:gd name="T36" fmla="*/ 293 w 1250"/>
                  <a:gd name="T37" fmla="*/ 635 h 923"/>
                  <a:gd name="T38" fmla="*/ 257 w 1250"/>
                  <a:gd name="T39" fmla="*/ 677 h 923"/>
                  <a:gd name="T40" fmla="*/ 150 w 1250"/>
                  <a:gd name="T41" fmla="*/ 797 h 923"/>
                  <a:gd name="T42" fmla="*/ 54 w 1250"/>
                  <a:gd name="T43" fmla="*/ 839 h 923"/>
                  <a:gd name="T44" fmla="*/ 156 w 1250"/>
                  <a:gd name="T45" fmla="*/ 905 h 923"/>
                  <a:gd name="T46" fmla="*/ 240 w 1250"/>
                  <a:gd name="T47" fmla="*/ 869 h 923"/>
                  <a:gd name="T48" fmla="*/ 640 w 1250"/>
                  <a:gd name="T49" fmla="*/ 827 h 923"/>
                  <a:gd name="T50" fmla="*/ 700 w 1250"/>
                  <a:gd name="T51" fmla="*/ 725 h 923"/>
                  <a:gd name="T52" fmla="*/ 694 w 1250"/>
                  <a:gd name="T53" fmla="*/ 611 h 923"/>
                  <a:gd name="T54" fmla="*/ 778 w 1250"/>
                  <a:gd name="T55" fmla="*/ 551 h 923"/>
                  <a:gd name="T56" fmla="*/ 879 w 1250"/>
                  <a:gd name="T57" fmla="*/ 449 h 923"/>
                  <a:gd name="T58" fmla="*/ 909 w 1250"/>
                  <a:gd name="T59" fmla="*/ 414 h 923"/>
                  <a:gd name="T60" fmla="*/ 975 w 1250"/>
                  <a:gd name="T61" fmla="*/ 318 h 923"/>
                  <a:gd name="T62" fmla="*/ 1023 w 1250"/>
                  <a:gd name="T63" fmla="*/ 336 h 923"/>
                  <a:gd name="T64" fmla="*/ 1118 w 1250"/>
                  <a:gd name="T65" fmla="*/ 617 h 923"/>
                  <a:gd name="T66" fmla="*/ 1112 w 1250"/>
                  <a:gd name="T67" fmla="*/ 689 h 923"/>
                  <a:gd name="T68" fmla="*/ 1148 w 1250"/>
                  <a:gd name="T69" fmla="*/ 749 h 923"/>
                  <a:gd name="T70" fmla="*/ 1202 w 1250"/>
                  <a:gd name="T71" fmla="*/ 713 h 923"/>
                  <a:gd name="T72" fmla="*/ 1238 w 1250"/>
                  <a:gd name="T73" fmla="*/ 749 h 923"/>
                  <a:gd name="T74" fmla="*/ 1250 w 1250"/>
                  <a:gd name="T75" fmla="*/ 743 h 923"/>
                  <a:gd name="T76" fmla="*/ 694 w 1250"/>
                  <a:gd name="T77" fmla="*/ 264 h 923"/>
                  <a:gd name="T78" fmla="*/ 784 w 1250"/>
                  <a:gd name="T79" fmla="*/ 372 h 923"/>
                  <a:gd name="T80" fmla="*/ 766 w 1250"/>
                  <a:gd name="T81" fmla="*/ 443 h 923"/>
                  <a:gd name="T82" fmla="*/ 706 w 1250"/>
                  <a:gd name="T83" fmla="*/ 515 h 923"/>
                  <a:gd name="T84" fmla="*/ 658 w 1250"/>
                  <a:gd name="T85" fmla="*/ 569 h 923"/>
                  <a:gd name="T86" fmla="*/ 616 w 1250"/>
                  <a:gd name="T87" fmla="*/ 593 h 923"/>
                  <a:gd name="T88" fmla="*/ 574 w 1250"/>
                  <a:gd name="T89" fmla="*/ 617 h 923"/>
                  <a:gd name="T90" fmla="*/ 562 w 1250"/>
                  <a:gd name="T91" fmla="*/ 707 h 923"/>
                  <a:gd name="T92" fmla="*/ 353 w 1250"/>
                  <a:gd name="T93" fmla="*/ 755 h 923"/>
                  <a:gd name="T94" fmla="*/ 389 w 1250"/>
                  <a:gd name="T95" fmla="*/ 641 h 923"/>
                  <a:gd name="T96" fmla="*/ 425 w 1250"/>
                  <a:gd name="T97" fmla="*/ 647 h 923"/>
                  <a:gd name="T98" fmla="*/ 443 w 1250"/>
                  <a:gd name="T99" fmla="*/ 617 h 923"/>
                  <a:gd name="T100" fmla="*/ 568 w 1250"/>
                  <a:gd name="T101" fmla="*/ 515 h 923"/>
                  <a:gd name="T102" fmla="*/ 616 w 1250"/>
                  <a:gd name="T103" fmla="*/ 473 h 923"/>
                  <a:gd name="T104" fmla="*/ 640 w 1250"/>
                  <a:gd name="T105" fmla="*/ 396 h 923"/>
                  <a:gd name="T106" fmla="*/ 640 w 1250"/>
                  <a:gd name="T107" fmla="*/ 378 h 923"/>
                  <a:gd name="T108" fmla="*/ 664 w 1250"/>
                  <a:gd name="T109" fmla="*/ 270 h 923"/>
                  <a:gd name="T110" fmla="*/ 682 w 1250"/>
                  <a:gd name="T111" fmla="*/ 192 h 923"/>
                  <a:gd name="T112" fmla="*/ 694 w 1250"/>
                  <a:gd name="T113" fmla="*/ 264 h 923"/>
                  <a:gd name="T114" fmla="*/ 532 w 1250"/>
                  <a:gd name="T115" fmla="*/ 455 h 923"/>
                  <a:gd name="T116" fmla="*/ 634 w 1250"/>
                  <a:gd name="T117" fmla="*/ 803 h 923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48" name="Freeform 19"/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>
                  <a:gd name="T0" fmla="*/ 12 w 47"/>
                  <a:gd name="T1" fmla="*/ 72 h 78"/>
                  <a:gd name="T2" fmla="*/ 18 w 47"/>
                  <a:gd name="T3" fmla="*/ 60 h 78"/>
                  <a:gd name="T4" fmla="*/ 24 w 47"/>
                  <a:gd name="T5" fmla="*/ 54 h 78"/>
                  <a:gd name="T6" fmla="*/ 47 w 47"/>
                  <a:gd name="T7" fmla="*/ 0 h 78"/>
                  <a:gd name="T8" fmla="*/ 0 w 47"/>
                  <a:gd name="T9" fmla="*/ 78 h 78"/>
                  <a:gd name="T10" fmla="*/ 12 w 47"/>
                  <a:gd name="T11" fmla="*/ 72 h 78"/>
                  <a:gd name="T12" fmla="*/ 12 w 47"/>
                  <a:gd name="T13" fmla="*/ 72 h 7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49" name="Freeform 20"/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>
                  <a:gd name="T0" fmla="*/ 29 w 149"/>
                  <a:gd name="T1" fmla="*/ 96 h 419"/>
                  <a:gd name="T2" fmla="*/ 41 w 149"/>
                  <a:gd name="T3" fmla="*/ 126 h 419"/>
                  <a:gd name="T4" fmla="*/ 29 w 149"/>
                  <a:gd name="T5" fmla="*/ 161 h 419"/>
                  <a:gd name="T6" fmla="*/ 47 w 149"/>
                  <a:gd name="T7" fmla="*/ 149 h 419"/>
                  <a:gd name="T8" fmla="*/ 53 w 149"/>
                  <a:gd name="T9" fmla="*/ 347 h 419"/>
                  <a:gd name="T10" fmla="*/ 65 w 149"/>
                  <a:gd name="T11" fmla="*/ 371 h 419"/>
                  <a:gd name="T12" fmla="*/ 65 w 149"/>
                  <a:gd name="T13" fmla="*/ 377 h 419"/>
                  <a:gd name="T14" fmla="*/ 65 w 149"/>
                  <a:gd name="T15" fmla="*/ 389 h 419"/>
                  <a:gd name="T16" fmla="*/ 77 w 149"/>
                  <a:gd name="T17" fmla="*/ 395 h 419"/>
                  <a:gd name="T18" fmla="*/ 101 w 149"/>
                  <a:gd name="T19" fmla="*/ 407 h 419"/>
                  <a:gd name="T20" fmla="*/ 125 w 149"/>
                  <a:gd name="T21" fmla="*/ 413 h 419"/>
                  <a:gd name="T22" fmla="*/ 149 w 149"/>
                  <a:gd name="T23" fmla="*/ 419 h 419"/>
                  <a:gd name="T24" fmla="*/ 125 w 149"/>
                  <a:gd name="T25" fmla="*/ 395 h 419"/>
                  <a:gd name="T26" fmla="*/ 77 w 149"/>
                  <a:gd name="T27" fmla="*/ 365 h 419"/>
                  <a:gd name="T28" fmla="*/ 77 w 149"/>
                  <a:gd name="T29" fmla="*/ 365 h 419"/>
                  <a:gd name="T30" fmla="*/ 77 w 149"/>
                  <a:gd name="T31" fmla="*/ 353 h 419"/>
                  <a:gd name="T32" fmla="*/ 83 w 149"/>
                  <a:gd name="T33" fmla="*/ 329 h 419"/>
                  <a:gd name="T34" fmla="*/ 83 w 149"/>
                  <a:gd name="T35" fmla="*/ 293 h 419"/>
                  <a:gd name="T36" fmla="*/ 83 w 149"/>
                  <a:gd name="T37" fmla="*/ 257 h 419"/>
                  <a:gd name="T38" fmla="*/ 83 w 149"/>
                  <a:gd name="T39" fmla="*/ 221 h 419"/>
                  <a:gd name="T40" fmla="*/ 77 w 149"/>
                  <a:gd name="T41" fmla="*/ 185 h 419"/>
                  <a:gd name="T42" fmla="*/ 65 w 149"/>
                  <a:gd name="T43" fmla="*/ 155 h 419"/>
                  <a:gd name="T44" fmla="*/ 59 w 149"/>
                  <a:gd name="T45" fmla="*/ 143 h 419"/>
                  <a:gd name="T46" fmla="*/ 53 w 149"/>
                  <a:gd name="T47" fmla="*/ 137 h 419"/>
                  <a:gd name="T48" fmla="*/ 53 w 149"/>
                  <a:gd name="T49" fmla="*/ 120 h 419"/>
                  <a:gd name="T50" fmla="*/ 53 w 149"/>
                  <a:gd name="T51" fmla="*/ 108 h 419"/>
                  <a:gd name="T52" fmla="*/ 47 w 149"/>
                  <a:gd name="T53" fmla="*/ 90 h 419"/>
                  <a:gd name="T54" fmla="*/ 35 w 149"/>
                  <a:gd name="T55" fmla="*/ 54 h 419"/>
                  <a:gd name="T56" fmla="*/ 23 w 149"/>
                  <a:gd name="T57" fmla="*/ 18 h 419"/>
                  <a:gd name="T58" fmla="*/ 17 w 149"/>
                  <a:gd name="T59" fmla="*/ 6 h 419"/>
                  <a:gd name="T60" fmla="*/ 17 w 149"/>
                  <a:gd name="T61" fmla="*/ 0 h 419"/>
                  <a:gd name="T62" fmla="*/ 0 w 149"/>
                  <a:gd name="T63" fmla="*/ 6 h 419"/>
                  <a:gd name="T64" fmla="*/ 6 w 149"/>
                  <a:gd name="T65" fmla="*/ 114 h 419"/>
                  <a:gd name="T66" fmla="*/ 29 w 149"/>
                  <a:gd name="T67" fmla="*/ 96 h 419"/>
                  <a:gd name="T68" fmla="*/ 29 w 149"/>
                  <a:gd name="T69" fmla="*/ 96 h 419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50" name="Freeform 21"/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>
                  <a:gd name="T0" fmla="*/ 102 w 167"/>
                  <a:gd name="T1" fmla="*/ 18 h 138"/>
                  <a:gd name="T2" fmla="*/ 96 w 167"/>
                  <a:gd name="T3" fmla="*/ 12 h 138"/>
                  <a:gd name="T4" fmla="*/ 90 w 167"/>
                  <a:gd name="T5" fmla="*/ 0 h 138"/>
                  <a:gd name="T6" fmla="*/ 78 w 167"/>
                  <a:gd name="T7" fmla="*/ 0 h 138"/>
                  <a:gd name="T8" fmla="*/ 66 w 167"/>
                  <a:gd name="T9" fmla="*/ 0 h 138"/>
                  <a:gd name="T10" fmla="*/ 60 w 167"/>
                  <a:gd name="T11" fmla="*/ 0 h 138"/>
                  <a:gd name="T12" fmla="*/ 48 w 167"/>
                  <a:gd name="T13" fmla="*/ 6 h 138"/>
                  <a:gd name="T14" fmla="*/ 36 w 167"/>
                  <a:gd name="T15" fmla="*/ 12 h 138"/>
                  <a:gd name="T16" fmla="*/ 30 w 167"/>
                  <a:gd name="T17" fmla="*/ 12 h 138"/>
                  <a:gd name="T18" fmla="*/ 24 w 167"/>
                  <a:gd name="T19" fmla="*/ 24 h 138"/>
                  <a:gd name="T20" fmla="*/ 18 w 167"/>
                  <a:gd name="T21" fmla="*/ 42 h 138"/>
                  <a:gd name="T22" fmla="*/ 6 w 167"/>
                  <a:gd name="T23" fmla="*/ 66 h 138"/>
                  <a:gd name="T24" fmla="*/ 0 w 167"/>
                  <a:gd name="T25" fmla="*/ 72 h 138"/>
                  <a:gd name="T26" fmla="*/ 42 w 167"/>
                  <a:gd name="T27" fmla="*/ 30 h 138"/>
                  <a:gd name="T28" fmla="*/ 30 w 167"/>
                  <a:gd name="T29" fmla="*/ 66 h 138"/>
                  <a:gd name="T30" fmla="*/ 96 w 167"/>
                  <a:gd name="T31" fmla="*/ 36 h 138"/>
                  <a:gd name="T32" fmla="*/ 120 w 167"/>
                  <a:gd name="T33" fmla="*/ 78 h 138"/>
                  <a:gd name="T34" fmla="*/ 120 w 167"/>
                  <a:gd name="T35" fmla="*/ 54 h 138"/>
                  <a:gd name="T36" fmla="*/ 167 w 167"/>
                  <a:gd name="T37" fmla="*/ 138 h 138"/>
                  <a:gd name="T38" fmla="*/ 167 w 167"/>
                  <a:gd name="T39" fmla="*/ 120 h 138"/>
                  <a:gd name="T40" fmla="*/ 161 w 167"/>
                  <a:gd name="T41" fmla="*/ 102 h 138"/>
                  <a:gd name="T42" fmla="*/ 138 w 167"/>
                  <a:gd name="T43" fmla="*/ 60 h 138"/>
                  <a:gd name="T44" fmla="*/ 114 w 167"/>
                  <a:gd name="T45" fmla="*/ 30 h 138"/>
                  <a:gd name="T46" fmla="*/ 108 w 167"/>
                  <a:gd name="T47" fmla="*/ 24 h 138"/>
                  <a:gd name="T48" fmla="*/ 102 w 167"/>
                  <a:gd name="T49" fmla="*/ 18 h 138"/>
                  <a:gd name="T50" fmla="*/ 102 w 167"/>
                  <a:gd name="T51" fmla="*/ 18 h 138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51" name="Freeform 22"/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>
                  <a:gd name="T0" fmla="*/ 0 w 113"/>
                  <a:gd name="T1" fmla="*/ 0 h 114"/>
                  <a:gd name="T2" fmla="*/ 6 w 113"/>
                  <a:gd name="T3" fmla="*/ 0 h 114"/>
                  <a:gd name="T4" fmla="*/ 24 w 113"/>
                  <a:gd name="T5" fmla="*/ 6 h 114"/>
                  <a:gd name="T6" fmla="*/ 48 w 113"/>
                  <a:gd name="T7" fmla="*/ 18 h 114"/>
                  <a:gd name="T8" fmla="*/ 71 w 113"/>
                  <a:gd name="T9" fmla="*/ 36 h 114"/>
                  <a:gd name="T10" fmla="*/ 83 w 113"/>
                  <a:gd name="T11" fmla="*/ 48 h 114"/>
                  <a:gd name="T12" fmla="*/ 95 w 113"/>
                  <a:gd name="T13" fmla="*/ 66 h 114"/>
                  <a:gd name="T14" fmla="*/ 107 w 113"/>
                  <a:gd name="T15" fmla="*/ 90 h 114"/>
                  <a:gd name="T16" fmla="*/ 113 w 113"/>
                  <a:gd name="T17" fmla="*/ 114 h 114"/>
                  <a:gd name="T18" fmla="*/ 83 w 113"/>
                  <a:gd name="T19" fmla="*/ 66 h 114"/>
                  <a:gd name="T20" fmla="*/ 60 w 113"/>
                  <a:gd name="T21" fmla="*/ 78 h 114"/>
                  <a:gd name="T22" fmla="*/ 71 w 113"/>
                  <a:gd name="T23" fmla="*/ 54 h 114"/>
                  <a:gd name="T24" fmla="*/ 12 w 113"/>
                  <a:gd name="T25" fmla="*/ 78 h 114"/>
                  <a:gd name="T26" fmla="*/ 60 w 113"/>
                  <a:gd name="T27" fmla="*/ 48 h 114"/>
                  <a:gd name="T28" fmla="*/ 60 w 113"/>
                  <a:gd name="T29" fmla="*/ 42 h 114"/>
                  <a:gd name="T30" fmla="*/ 54 w 113"/>
                  <a:gd name="T31" fmla="*/ 30 h 114"/>
                  <a:gd name="T32" fmla="*/ 36 w 113"/>
                  <a:gd name="T33" fmla="*/ 18 h 114"/>
                  <a:gd name="T34" fmla="*/ 0 w 113"/>
                  <a:gd name="T35" fmla="*/ 0 h 114"/>
                  <a:gd name="T36" fmla="*/ 0 w 113"/>
                  <a:gd name="T37" fmla="*/ 0 h 11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52" name="Freeform 23"/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>
                  <a:gd name="T0" fmla="*/ 54 w 66"/>
                  <a:gd name="T1" fmla="*/ 0 h 60"/>
                  <a:gd name="T2" fmla="*/ 42 w 66"/>
                  <a:gd name="T3" fmla="*/ 18 h 60"/>
                  <a:gd name="T4" fmla="*/ 36 w 66"/>
                  <a:gd name="T5" fmla="*/ 6 h 60"/>
                  <a:gd name="T6" fmla="*/ 24 w 66"/>
                  <a:gd name="T7" fmla="*/ 30 h 60"/>
                  <a:gd name="T8" fmla="*/ 18 w 66"/>
                  <a:gd name="T9" fmla="*/ 36 h 60"/>
                  <a:gd name="T10" fmla="*/ 6 w 66"/>
                  <a:gd name="T11" fmla="*/ 48 h 60"/>
                  <a:gd name="T12" fmla="*/ 0 w 66"/>
                  <a:gd name="T13" fmla="*/ 60 h 60"/>
                  <a:gd name="T14" fmla="*/ 12 w 66"/>
                  <a:gd name="T15" fmla="*/ 54 h 60"/>
                  <a:gd name="T16" fmla="*/ 30 w 66"/>
                  <a:gd name="T17" fmla="*/ 36 h 60"/>
                  <a:gd name="T18" fmla="*/ 54 w 66"/>
                  <a:gd name="T19" fmla="*/ 18 h 60"/>
                  <a:gd name="T20" fmla="*/ 66 w 66"/>
                  <a:gd name="T21" fmla="*/ 6 h 60"/>
                  <a:gd name="T22" fmla="*/ 54 w 66"/>
                  <a:gd name="T23" fmla="*/ 0 h 60"/>
                  <a:gd name="T24" fmla="*/ 54 w 66"/>
                  <a:gd name="T25" fmla="*/ 0 h 6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53" name="Freeform 24"/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>
                  <a:gd name="T0" fmla="*/ 131 w 161"/>
                  <a:gd name="T1" fmla="*/ 53 h 179"/>
                  <a:gd name="T2" fmla="*/ 137 w 161"/>
                  <a:gd name="T3" fmla="*/ 53 h 179"/>
                  <a:gd name="T4" fmla="*/ 143 w 161"/>
                  <a:gd name="T5" fmla="*/ 41 h 179"/>
                  <a:gd name="T6" fmla="*/ 155 w 161"/>
                  <a:gd name="T7" fmla="*/ 35 h 179"/>
                  <a:gd name="T8" fmla="*/ 161 w 161"/>
                  <a:gd name="T9" fmla="*/ 24 h 179"/>
                  <a:gd name="T10" fmla="*/ 161 w 161"/>
                  <a:gd name="T11" fmla="*/ 12 h 179"/>
                  <a:gd name="T12" fmla="*/ 161 w 161"/>
                  <a:gd name="T13" fmla="*/ 0 h 179"/>
                  <a:gd name="T14" fmla="*/ 149 w 161"/>
                  <a:gd name="T15" fmla="*/ 24 h 179"/>
                  <a:gd name="T16" fmla="*/ 143 w 161"/>
                  <a:gd name="T17" fmla="*/ 35 h 179"/>
                  <a:gd name="T18" fmla="*/ 131 w 161"/>
                  <a:gd name="T19" fmla="*/ 35 h 179"/>
                  <a:gd name="T20" fmla="*/ 119 w 161"/>
                  <a:gd name="T21" fmla="*/ 41 h 179"/>
                  <a:gd name="T22" fmla="*/ 125 w 161"/>
                  <a:gd name="T23" fmla="*/ 53 h 179"/>
                  <a:gd name="T24" fmla="*/ 95 w 161"/>
                  <a:gd name="T25" fmla="*/ 95 h 179"/>
                  <a:gd name="T26" fmla="*/ 0 w 161"/>
                  <a:gd name="T27" fmla="*/ 137 h 179"/>
                  <a:gd name="T28" fmla="*/ 60 w 161"/>
                  <a:gd name="T29" fmla="*/ 119 h 179"/>
                  <a:gd name="T30" fmla="*/ 54 w 161"/>
                  <a:gd name="T31" fmla="*/ 125 h 179"/>
                  <a:gd name="T32" fmla="*/ 48 w 161"/>
                  <a:gd name="T33" fmla="*/ 131 h 179"/>
                  <a:gd name="T34" fmla="*/ 24 w 161"/>
                  <a:gd name="T35" fmla="*/ 155 h 179"/>
                  <a:gd name="T36" fmla="*/ 12 w 161"/>
                  <a:gd name="T37" fmla="*/ 167 h 179"/>
                  <a:gd name="T38" fmla="*/ 0 w 161"/>
                  <a:gd name="T39" fmla="*/ 173 h 179"/>
                  <a:gd name="T40" fmla="*/ 0 w 161"/>
                  <a:gd name="T41" fmla="*/ 179 h 179"/>
                  <a:gd name="T42" fmla="*/ 6 w 161"/>
                  <a:gd name="T43" fmla="*/ 173 h 179"/>
                  <a:gd name="T44" fmla="*/ 30 w 161"/>
                  <a:gd name="T45" fmla="*/ 155 h 179"/>
                  <a:gd name="T46" fmla="*/ 48 w 161"/>
                  <a:gd name="T47" fmla="*/ 143 h 179"/>
                  <a:gd name="T48" fmla="*/ 71 w 161"/>
                  <a:gd name="T49" fmla="*/ 125 h 179"/>
                  <a:gd name="T50" fmla="*/ 95 w 161"/>
                  <a:gd name="T51" fmla="*/ 107 h 179"/>
                  <a:gd name="T52" fmla="*/ 119 w 161"/>
                  <a:gd name="T53" fmla="*/ 77 h 179"/>
                  <a:gd name="T54" fmla="*/ 131 w 161"/>
                  <a:gd name="T55" fmla="*/ 59 h 179"/>
                  <a:gd name="T56" fmla="*/ 131 w 161"/>
                  <a:gd name="T57" fmla="*/ 53 h 179"/>
                  <a:gd name="T58" fmla="*/ 131 w 161"/>
                  <a:gd name="T59" fmla="*/ 53 h 179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54" name="Freeform 25"/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>
                  <a:gd name="T0" fmla="*/ 24 w 72"/>
                  <a:gd name="T1" fmla="*/ 36 h 54"/>
                  <a:gd name="T2" fmla="*/ 48 w 72"/>
                  <a:gd name="T3" fmla="*/ 24 h 54"/>
                  <a:gd name="T4" fmla="*/ 60 w 72"/>
                  <a:gd name="T5" fmla="*/ 12 h 54"/>
                  <a:gd name="T6" fmla="*/ 66 w 72"/>
                  <a:gd name="T7" fmla="*/ 6 h 54"/>
                  <a:gd name="T8" fmla="*/ 72 w 72"/>
                  <a:gd name="T9" fmla="*/ 0 h 54"/>
                  <a:gd name="T10" fmla="*/ 42 w 72"/>
                  <a:gd name="T11" fmla="*/ 18 h 54"/>
                  <a:gd name="T12" fmla="*/ 30 w 72"/>
                  <a:gd name="T13" fmla="*/ 24 h 54"/>
                  <a:gd name="T14" fmla="*/ 24 w 72"/>
                  <a:gd name="T15" fmla="*/ 24 h 54"/>
                  <a:gd name="T16" fmla="*/ 18 w 72"/>
                  <a:gd name="T17" fmla="*/ 18 h 54"/>
                  <a:gd name="T18" fmla="*/ 12 w 72"/>
                  <a:gd name="T19" fmla="*/ 12 h 54"/>
                  <a:gd name="T20" fmla="*/ 0 w 72"/>
                  <a:gd name="T21" fmla="*/ 54 h 54"/>
                  <a:gd name="T22" fmla="*/ 12 w 72"/>
                  <a:gd name="T23" fmla="*/ 42 h 54"/>
                  <a:gd name="T24" fmla="*/ 24 w 72"/>
                  <a:gd name="T25" fmla="*/ 36 h 54"/>
                  <a:gd name="T26" fmla="*/ 24 w 72"/>
                  <a:gd name="T27" fmla="*/ 36 h 5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55" name="Freeform 26"/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>
                  <a:gd name="T0" fmla="*/ 12 w 12"/>
                  <a:gd name="T1" fmla="*/ 0 h 54"/>
                  <a:gd name="T2" fmla="*/ 0 w 12"/>
                  <a:gd name="T3" fmla="*/ 12 h 54"/>
                  <a:gd name="T4" fmla="*/ 0 w 12"/>
                  <a:gd name="T5" fmla="*/ 18 h 54"/>
                  <a:gd name="T6" fmla="*/ 6 w 12"/>
                  <a:gd name="T7" fmla="*/ 54 h 54"/>
                  <a:gd name="T8" fmla="*/ 12 w 12"/>
                  <a:gd name="T9" fmla="*/ 36 h 54"/>
                  <a:gd name="T10" fmla="*/ 12 w 12"/>
                  <a:gd name="T11" fmla="*/ 18 h 54"/>
                  <a:gd name="T12" fmla="*/ 12 w 12"/>
                  <a:gd name="T13" fmla="*/ 6 h 54"/>
                  <a:gd name="T14" fmla="*/ 12 w 12"/>
                  <a:gd name="T15" fmla="*/ 0 h 54"/>
                  <a:gd name="T16" fmla="*/ 12 w 12"/>
                  <a:gd name="T17" fmla="*/ 0 h 5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56" name="Freeform 27"/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>
                  <a:gd name="T0" fmla="*/ 48 w 48"/>
                  <a:gd name="T1" fmla="*/ 6 h 72"/>
                  <a:gd name="T2" fmla="*/ 48 w 48"/>
                  <a:gd name="T3" fmla="*/ 6 h 72"/>
                  <a:gd name="T4" fmla="*/ 48 w 48"/>
                  <a:gd name="T5" fmla="*/ 6 h 72"/>
                  <a:gd name="T6" fmla="*/ 48 w 48"/>
                  <a:gd name="T7" fmla="*/ 6 h 72"/>
                  <a:gd name="T8" fmla="*/ 6 w 48"/>
                  <a:gd name="T9" fmla="*/ 0 h 72"/>
                  <a:gd name="T10" fmla="*/ 42 w 48"/>
                  <a:gd name="T11" fmla="*/ 12 h 72"/>
                  <a:gd name="T12" fmla="*/ 42 w 48"/>
                  <a:gd name="T13" fmla="*/ 12 h 72"/>
                  <a:gd name="T14" fmla="*/ 0 w 48"/>
                  <a:gd name="T15" fmla="*/ 72 h 72"/>
                  <a:gd name="T16" fmla="*/ 18 w 48"/>
                  <a:gd name="T17" fmla="*/ 54 h 72"/>
                  <a:gd name="T18" fmla="*/ 18 w 48"/>
                  <a:gd name="T19" fmla="*/ 66 h 72"/>
                  <a:gd name="T20" fmla="*/ 48 w 48"/>
                  <a:gd name="T21" fmla="*/ 6 h 72"/>
                  <a:gd name="T22" fmla="*/ 48 w 48"/>
                  <a:gd name="T23" fmla="*/ 6 h 72"/>
                  <a:gd name="T24" fmla="*/ 48 w 48"/>
                  <a:gd name="T25" fmla="*/ 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57" name="Freeform 28"/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>
                  <a:gd name="T0" fmla="*/ 287 w 287"/>
                  <a:gd name="T1" fmla="*/ 0 h 84"/>
                  <a:gd name="T2" fmla="*/ 0 w 287"/>
                  <a:gd name="T3" fmla="*/ 84 h 84"/>
                  <a:gd name="T4" fmla="*/ 168 w 287"/>
                  <a:gd name="T5" fmla="*/ 36 h 84"/>
                  <a:gd name="T6" fmla="*/ 114 w 287"/>
                  <a:gd name="T7" fmla="*/ 60 h 84"/>
                  <a:gd name="T8" fmla="*/ 276 w 287"/>
                  <a:gd name="T9" fmla="*/ 18 h 84"/>
                  <a:gd name="T10" fmla="*/ 287 w 287"/>
                  <a:gd name="T11" fmla="*/ 0 h 84"/>
                  <a:gd name="T12" fmla="*/ 287 w 287"/>
                  <a:gd name="T13" fmla="*/ 0 h 8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58" name="Freeform 29"/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>
                  <a:gd name="T0" fmla="*/ 6 w 66"/>
                  <a:gd name="T1" fmla="*/ 0 h 108"/>
                  <a:gd name="T2" fmla="*/ 66 w 66"/>
                  <a:gd name="T3" fmla="*/ 6 h 108"/>
                  <a:gd name="T4" fmla="*/ 0 w 66"/>
                  <a:gd name="T5" fmla="*/ 84 h 108"/>
                  <a:gd name="T6" fmla="*/ 54 w 66"/>
                  <a:gd name="T7" fmla="*/ 24 h 108"/>
                  <a:gd name="T8" fmla="*/ 6 w 66"/>
                  <a:gd name="T9" fmla="*/ 108 h 108"/>
                  <a:gd name="T10" fmla="*/ 66 w 66"/>
                  <a:gd name="T11" fmla="*/ 6 h 108"/>
                  <a:gd name="T12" fmla="*/ 6 w 66"/>
                  <a:gd name="T13" fmla="*/ 0 h 108"/>
                  <a:gd name="T14" fmla="*/ 6 w 66"/>
                  <a:gd name="T15" fmla="*/ 0 h 10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59" name="Freeform 30"/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>
                  <a:gd name="T0" fmla="*/ 36 w 77"/>
                  <a:gd name="T1" fmla="*/ 0 h 42"/>
                  <a:gd name="T2" fmla="*/ 42 w 77"/>
                  <a:gd name="T3" fmla="*/ 0 h 42"/>
                  <a:gd name="T4" fmla="*/ 60 w 77"/>
                  <a:gd name="T5" fmla="*/ 6 h 42"/>
                  <a:gd name="T6" fmla="*/ 48 w 77"/>
                  <a:gd name="T7" fmla="*/ 6 h 42"/>
                  <a:gd name="T8" fmla="*/ 42 w 77"/>
                  <a:gd name="T9" fmla="*/ 6 h 42"/>
                  <a:gd name="T10" fmla="*/ 60 w 77"/>
                  <a:gd name="T11" fmla="*/ 6 h 42"/>
                  <a:gd name="T12" fmla="*/ 0 w 77"/>
                  <a:gd name="T13" fmla="*/ 24 h 42"/>
                  <a:gd name="T14" fmla="*/ 71 w 77"/>
                  <a:gd name="T15" fmla="*/ 6 h 42"/>
                  <a:gd name="T16" fmla="*/ 66 w 77"/>
                  <a:gd name="T17" fmla="*/ 42 h 42"/>
                  <a:gd name="T18" fmla="*/ 77 w 77"/>
                  <a:gd name="T19" fmla="*/ 6 h 42"/>
                  <a:gd name="T20" fmla="*/ 36 w 77"/>
                  <a:gd name="T21" fmla="*/ 0 h 42"/>
                  <a:gd name="T22" fmla="*/ 36 w 77"/>
                  <a:gd name="T23" fmla="*/ 0 h 4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60" name="Freeform 31"/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>
                  <a:gd name="T0" fmla="*/ 66 w 66"/>
                  <a:gd name="T1" fmla="*/ 6 h 30"/>
                  <a:gd name="T2" fmla="*/ 0 w 66"/>
                  <a:gd name="T3" fmla="*/ 0 h 30"/>
                  <a:gd name="T4" fmla="*/ 54 w 66"/>
                  <a:gd name="T5" fmla="*/ 6 h 30"/>
                  <a:gd name="T6" fmla="*/ 18 w 66"/>
                  <a:gd name="T7" fmla="*/ 18 h 30"/>
                  <a:gd name="T8" fmla="*/ 60 w 66"/>
                  <a:gd name="T9" fmla="*/ 12 h 30"/>
                  <a:gd name="T10" fmla="*/ 60 w 66"/>
                  <a:gd name="T11" fmla="*/ 30 h 30"/>
                  <a:gd name="T12" fmla="*/ 60 w 66"/>
                  <a:gd name="T13" fmla="*/ 30 h 30"/>
                  <a:gd name="T14" fmla="*/ 66 w 66"/>
                  <a:gd name="T15" fmla="*/ 6 h 30"/>
                  <a:gd name="T16" fmla="*/ 66 w 66"/>
                  <a:gd name="T17" fmla="*/ 6 h 3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61" name="Freeform 32"/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>
                  <a:gd name="T0" fmla="*/ 0 w 18"/>
                  <a:gd name="T1" fmla="*/ 24 h 60"/>
                  <a:gd name="T2" fmla="*/ 12 w 18"/>
                  <a:gd name="T3" fmla="*/ 24 h 60"/>
                  <a:gd name="T4" fmla="*/ 12 w 18"/>
                  <a:gd name="T5" fmla="*/ 60 h 60"/>
                  <a:gd name="T6" fmla="*/ 18 w 18"/>
                  <a:gd name="T7" fmla="*/ 18 h 60"/>
                  <a:gd name="T8" fmla="*/ 18 w 18"/>
                  <a:gd name="T9" fmla="*/ 18 h 60"/>
                  <a:gd name="T10" fmla="*/ 18 w 18"/>
                  <a:gd name="T11" fmla="*/ 0 h 60"/>
                  <a:gd name="T12" fmla="*/ 12 w 18"/>
                  <a:gd name="T13" fmla="*/ 18 h 60"/>
                  <a:gd name="T14" fmla="*/ 0 w 18"/>
                  <a:gd name="T15" fmla="*/ 24 h 60"/>
                  <a:gd name="T16" fmla="*/ 0 w 18"/>
                  <a:gd name="T17" fmla="*/ 24 h 6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62" name="Freeform 33"/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>
                  <a:gd name="T0" fmla="*/ 6 w 6"/>
                  <a:gd name="T1" fmla="*/ 0 h 18"/>
                  <a:gd name="T2" fmla="*/ 0 w 6"/>
                  <a:gd name="T3" fmla="*/ 18 h 18"/>
                  <a:gd name="T4" fmla="*/ 6 w 6"/>
                  <a:gd name="T5" fmla="*/ 12 h 18"/>
                  <a:gd name="T6" fmla="*/ 6 w 6"/>
                  <a:gd name="T7" fmla="*/ 0 h 18"/>
                  <a:gd name="T8" fmla="*/ 6 w 6"/>
                  <a:gd name="T9" fmla="*/ 0 h 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63" name="Freeform 34"/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>
                  <a:gd name="T0" fmla="*/ 24 w 30"/>
                  <a:gd name="T1" fmla="*/ 6 h 78"/>
                  <a:gd name="T2" fmla="*/ 18 w 30"/>
                  <a:gd name="T3" fmla="*/ 24 h 78"/>
                  <a:gd name="T4" fmla="*/ 0 w 30"/>
                  <a:gd name="T5" fmla="*/ 18 h 78"/>
                  <a:gd name="T6" fmla="*/ 12 w 30"/>
                  <a:gd name="T7" fmla="*/ 30 h 78"/>
                  <a:gd name="T8" fmla="*/ 6 w 30"/>
                  <a:gd name="T9" fmla="*/ 42 h 78"/>
                  <a:gd name="T10" fmla="*/ 18 w 30"/>
                  <a:gd name="T11" fmla="*/ 78 h 78"/>
                  <a:gd name="T12" fmla="*/ 18 w 30"/>
                  <a:gd name="T13" fmla="*/ 24 h 78"/>
                  <a:gd name="T14" fmla="*/ 24 w 30"/>
                  <a:gd name="T15" fmla="*/ 12 h 78"/>
                  <a:gd name="T16" fmla="*/ 30 w 30"/>
                  <a:gd name="T17" fmla="*/ 6 h 78"/>
                  <a:gd name="T18" fmla="*/ 30 w 30"/>
                  <a:gd name="T19" fmla="*/ 6 h 78"/>
                  <a:gd name="T20" fmla="*/ 12 w 30"/>
                  <a:gd name="T21" fmla="*/ 0 h 78"/>
                  <a:gd name="T22" fmla="*/ 24 w 30"/>
                  <a:gd name="T23" fmla="*/ 6 h 78"/>
                  <a:gd name="T24" fmla="*/ 24 w 30"/>
                  <a:gd name="T25" fmla="*/ 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64" name="Freeform 35"/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>
                  <a:gd name="T0" fmla="*/ 6 w 24"/>
                  <a:gd name="T1" fmla="*/ 0 h 24"/>
                  <a:gd name="T2" fmla="*/ 0 w 24"/>
                  <a:gd name="T3" fmla="*/ 0 h 24"/>
                  <a:gd name="T4" fmla="*/ 6 w 24"/>
                  <a:gd name="T5" fmla="*/ 0 h 24"/>
                  <a:gd name="T6" fmla="*/ 12 w 24"/>
                  <a:gd name="T7" fmla="*/ 6 h 24"/>
                  <a:gd name="T8" fmla="*/ 24 w 24"/>
                  <a:gd name="T9" fmla="*/ 24 h 24"/>
                  <a:gd name="T10" fmla="*/ 24 w 24"/>
                  <a:gd name="T11" fmla="*/ 18 h 24"/>
                  <a:gd name="T12" fmla="*/ 18 w 24"/>
                  <a:gd name="T13" fmla="*/ 6 h 24"/>
                  <a:gd name="T14" fmla="*/ 12 w 24"/>
                  <a:gd name="T15" fmla="*/ 0 h 24"/>
                  <a:gd name="T16" fmla="*/ 6 w 24"/>
                  <a:gd name="T17" fmla="*/ 0 h 24"/>
                  <a:gd name="T18" fmla="*/ 6 w 24"/>
                  <a:gd name="T19" fmla="*/ 0 h 24"/>
                  <a:gd name="T20" fmla="*/ 6 w 24"/>
                  <a:gd name="T21" fmla="*/ 0 h 2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65" name="Freeform 36"/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>
                  <a:gd name="T0" fmla="*/ 215 w 215"/>
                  <a:gd name="T1" fmla="*/ 0 h 216"/>
                  <a:gd name="T2" fmla="*/ 147 w 215"/>
                  <a:gd name="T3" fmla="*/ 36 h 216"/>
                  <a:gd name="T4" fmla="*/ 132 w 215"/>
                  <a:gd name="T5" fmla="*/ 49 h 216"/>
                  <a:gd name="T6" fmla="*/ 104 w 215"/>
                  <a:gd name="T7" fmla="*/ 79 h 216"/>
                  <a:gd name="T8" fmla="*/ 87 w 215"/>
                  <a:gd name="T9" fmla="*/ 114 h 216"/>
                  <a:gd name="T10" fmla="*/ 48 w 215"/>
                  <a:gd name="T11" fmla="*/ 156 h 216"/>
                  <a:gd name="T12" fmla="*/ 42 w 215"/>
                  <a:gd name="T13" fmla="*/ 166 h 216"/>
                  <a:gd name="T14" fmla="*/ 29 w 215"/>
                  <a:gd name="T15" fmla="*/ 177 h 216"/>
                  <a:gd name="T16" fmla="*/ 0 w 215"/>
                  <a:gd name="T17" fmla="*/ 208 h 216"/>
                  <a:gd name="T18" fmla="*/ 48 w 215"/>
                  <a:gd name="T19" fmla="*/ 216 h 216"/>
                  <a:gd name="T20" fmla="*/ 215 w 215"/>
                  <a:gd name="T21" fmla="*/ 0 h 21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66" name="Freeform 37"/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>
                  <a:gd name="T0" fmla="*/ 212 w 212"/>
                  <a:gd name="T1" fmla="*/ 0 h 179"/>
                  <a:gd name="T2" fmla="*/ 144 w 212"/>
                  <a:gd name="T3" fmla="*/ 36 h 179"/>
                  <a:gd name="T4" fmla="*/ 0 w 212"/>
                  <a:gd name="T5" fmla="*/ 179 h 179"/>
                  <a:gd name="T6" fmla="*/ 177 w 212"/>
                  <a:gd name="T7" fmla="*/ 85 h 179"/>
                  <a:gd name="T8" fmla="*/ 212 w 212"/>
                  <a:gd name="T9" fmla="*/ 0 h 17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67" name="Freeform 38"/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>
                  <a:gd name="T0" fmla="*/ 0 w 64"/>
                  <a:gd name="T1" fmla="*/ 22 h 79"/>
                  <a:gd name="T2" fmla="*/ 64 w 64"/>
                  <a:gd name="T3" fmla="*/ 79 h 79"/>
                  <a:gd name="T4" fmla="*/ 60 w 64"/>
                  <a:gd name="T5" fmla="*/ 0 h 79"/>
                  <a:gd name="T6" fmla="*/ 0 w 64"/>
                  <a:gd name="T7" fmla="*/ 22 h 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68" name="Freeform 39"/>
              <p:cNvSpPr>
                <a:spLocks/>
              </p:cNvSpPr>
              <p:nvPr/>
            </p:nvSpPr>
            <p:spPr bwMode="hidden">
              <a:xfrm>
                <a:off x="867" y="2471"/>
                <a:ext cx="137" cy="207"/>
              </a:xfrm>
              <a:custGeom>
                <a:avLst/>
                <a:gdLst>
                  <a:gd name="T0" fmla="*/ 0 w 137"/>
                  <a:gd name="T1" fmla="*/ 0 h 207"/>
                  <a:gd name="T2" fmla="*/ 17 w 137"/>
                  <a:gd name="T3" fmla="*/ 87 h 207"/>
                  <a:gd name="T4" fmla="*/ 69 w 137"/>
                  <a:gd name="T5" fmla="*/ 154 h 207"/>
                  <a:gd name="T6" fmla="*/ 137 w 137"/>
                  <a:gd name="T7" fmla="*/ 207 h 207"/>
                  <a:gd name="T8" fmla="*/ 0 w 137"/>
                  <a:gd name="T9" fmla="*/ 0 h 20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  <p:sp>
            <p:nvSpPr>
              <p:cNvPr id="1069" name="Freeform 40"/>
              <p:cNvSpPr>
                <a:spLocks/>
              </p:cNvSpPr>
              <p:nvPr/>
            </p:nvSpPr>
            <p:spPr bwMode="hidden">
              <a:xfrm>
                <a:off x="817" y="2507"/>
                <a:ext cx="65" cy="222"/>
              </a:xfrm>
              <a:custGeom>
                <a:avLst/>
                <a:gdLst>
                  <a:gd name="T0" fmla="*/ 0 w 65"/>
                  <a:gd name="T1" fmla="*/ 222 h 222"/>
                  <a:gd name="T2" fmla="*/ 40 w 65"/>
                  <a:gd name="T3" fmla="*/ 142 h 222"/>
                  <a:gd name="T4" fmla="*/ 65 w 65"/>
                  <a:gd name="T5" fmla="*/ 72 h 222"/>
                  <a:gd name="T6" fmla="*/ 7 w 65"/>
                  <a:gd name="T7" fmla="*/ 0 h 222"/>
                  <a:gd name="T8" fmla="*/ 0 w 65"/>
                  <a:gd name="T9" fmla="*/ 222 h 22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fi-FI" sz="1350"/>
              </a:p>
            </p:txBody>
          </p:sp>
        </p:grpSp>
      </p:grpSp>
      <p:sp>
        <p:nvSpPr>
          <p:cNvPr id="10281" name="Rectangle 4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8750"/>
            <a:ext cx="8229600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perustyyl. napsautt.</a:t>
            </a:r>
          </a:p>
        </p:txBody>
      </p:sp>
      <p:sp>
        <p:nvSpPr>
          <p:cNvPr id="10282" name="Rectangle 4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2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10283" name="Rectangle 4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75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98624D31-43A5-475A-80CF-332C9F6DCF35}" type="datetimeFigureOut">
              <a:rPr lang="en-US" smtClean="0"/>
              <a:t>9/3/2025</a:t>
            </a:fld>
            <a:endParaRPr lang="en-US" dirty="0"/>
          </a:p>
        </p:txBody>
      </p:sp>
      <p:sp>
        <p:nvSpPr>
          <p:cNvPr id="10284" name="Rectangle 4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75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dirty="0"/>
          </a:p>
        </p:txBody>
      </p:sp>
      <p:sp>
        <p:nvSpPr>
          <p:cNvPr id="10285" name="Rectangle 4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75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580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  <p:hf sldNum="0"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3429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6858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0287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371600" algn="ctr" rtl="0" eaLnBrk="1" fontAlgn="base" hangingPunct="1">
        <a:spcBef>
          <a:spcPct val="0"/>
        </a:spcBef>
        <a:spcAft>
          <a:spcPct val="0"/>
        </a:spcAft>
        <a:defRPr sz="33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257175" indent="-257175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6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557213" indent="-214313" algn="l" rtl="0" eaLnBrk="1" fontAlgn="base" hangingPunct="1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857250" indent="-1714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6"/>
        </a:buBlip>
        <a:defRPr sz="1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200150" indent="-171450" algn="l" rtl="0" eaLnBrk="1" fontAlgn="base" hangingPunct="1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1543050" indent="-1714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Blip>
          <a:blip r:embed="rId16"/>
        </a:buBlip>
        <a:defRPr sz="15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1885950" indent="-1714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6"/>
        </a:buBlip>
        <a:defRPr sz="15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228850" indent="-1714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6"/>
        </a:buBlip>
        <a:defRPr sz="15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2571750" indent="-1714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6"/>
        </a:buBlip>
        <a:defRPr sz="15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2914650" indent="-1714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6"/>
        </a:buBlip>
        <a:defRPr sz="15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fi-FI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08673" y="1830515"/>
            <a:ext cx="7543800" cy="356616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fi-FI" altLang="fi-FI" dirty="0">
                <a:ea typeface="+mj-ea"/>
              </a:rPr>
              <a:t>LI2</a:t>
            </a:r>
            <a:br>
              <a:rPr lang="fi-FI" altLang="fi-FI" dirty="0">
                <a:ea typeface="+mj-ea"/>
              </a:rPr>
            </a:br>
            <a:r>
              <a:rPr lang="fi-FI" altLang="fi-FI" dirty="0"/>
              <a:t>Aktiivinen elämä</a:t>
            </a:r>
            <a:br>
              <a:rPr lang="fi-FI" altLang="fi-FI" dirty="0"/>
            </a:br>
            <a:br>
              <a:rPr lang="fi-FI" altLang="fi-FI" dirty="0"/>
            </a:br>
            <a:endParaRPr lang="fi-FI" altLang="fi-FI" dirty="0"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4117421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228599"/>
            <a:ext cx="8229600" cy="84803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fi-FI" altLang="fi-FI" dirty="0">
                <a:effectLst/>
              </a:rPr>
              <a:t>Liikuntatuntien poissaoloista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619433"/>
            <a:ext cx="8229600" cy="6056670"/>
          </a:xfrm>
          <a:solidFill>
            <a:schemeClr val="bg1"/>
          </a:solidFill>
        </p:spPr>
        <p:txBody>
          <a:bodyPr>
            <a:normAutofit fontScale="92500"/>
          </a:bodyPr>
          <a:lstStyle/>
          <a:p>
            <a:pPr>
              <a:lnSpc>
                <a:spcPct val="80000"/>
              </a:lnSpc>
              <a:buFont typeface="Wingdings" charset="2"/>
              <a:buChar char="§"/>
            </a:pPr>
            <a:r>
              <a:rPr lang="fi-FI" altLang="fi-FI" sz="1700" b="1" dirty="0">
                <a:effectLst/>
              </a:rPr>
              <a:t>Liikuntatuntien arviointi pohjautuu jatkuvaan näyttöön liikuntatunneilla.</a:t>
            </a:r>
            <a:r>
              <a:rPr lang="fi-FI" altLang="fi-FI" sz="1700" dirty="0">
                <a:effectLst/>
              </a:rPr>
              <a:t> Mikäli opiskelija on useasti poissa liikuntatunneilta, ei opettaja voi arvioida opiskelijan osaamista poissaolotuntien aikana läpikäydyissä asioissa. Liikuntatuntien arviointi edellyttää aktiivista osallistumista liikuntatunneille. Liikuntamuodot vaihtuvat liikuntatunneittain.</a:t>
            </a:r>
          </a:p>
          <a:p>
            <a:pPr>
              <a:lnSpc>
                <a:spcPct val="80000"/>
              </a:lnSpc>
              <a:buFont typeface="Wingdings" charset="2"/>
              <a:buChar char="§"/>
            </a:pPr>
            <a:r>
              <a:rPr lang="fi-FI" altLang="fi-FI" sz="1700" b="1" dirty="0">
                <a:effectLst/>
              </a:rPr>
              <a:t>Kaikki poissaolot tulee selvittää </a:t>
            </a:r>
            <a:r>
              <a:rPr lang="fi-FI" altLang="fi-FI" sz="1700" dirty="0">
                <a:effectLst/>
              </a:rPr>
              <a:t>toimittamalla opettajalle kirjallinen lääkärin / terveydenhoitajan / vanhempien laittama poissaoloselvitys </a:t>
            </a:r>
            <a:r>
              <a:rPr lang="fi-FI" altLang="fi-FI" sz="1700" dirty="0" err="1">
                <a:effectLst/>
              </a:rPr>
              <a:t>wilmaan</a:t>
            </a:r>
            <a:r>
              <a:rPr lang="fi-FI" altLang="fi-FI" sz="1700" dirty="0">
                <a:effectLst/>
              </a:rPr>
              <a:t> tai </a:t>
            </a:r>
            <a:r>
              <a:rPr lang="fi-FI" altLang="fi-FI" sz="1700" dirty="0" err="1">
                <a:effectLst/>
              </a:rPr>
              <a:t>wilma</a:t>
            </a:r>
            <a:r>
              <a:rPr lang="fi-FI" altLang="fi-FI" sz="1700" dirty="0">
                <a:effectLst/>
              </a:rPr>
              <a:t>-viesti vanhemmalta. Kirjallinen poissaolotodistus tulee esittää </a:t>
            </a:r>
            <a:r>
              <a:rPr lang="fi-FI" altLang="fi-FI" sz="1700" b="1" dirty="0">
                <a:effectLst/>
              </a:rPr>
              <a:t>heti seuraavalla tunnilla</a:t>
            </a:r>
            <a:r>
              <a:rPr lang="fi-FI" altLang="fi-FI" sz="1700" dirty="0">
                <a:effectLst/>
              </a:rPr>
              <a:t> poissaolon jälkeen. Älä jätä selvityksiä roikkumaan. Opintojakson päätyttyä selvityksiä ei enää huomioida. </a:t>
            </a:r>
            <a:r>
              <a:rPr lang="fi-FI" altLang="fi-FI" sz="1700" b="1" dirty="0">
                <a:effectLst/>
              </a:rPr>
              <a:t>Selvittämättömät poissaolot vaikuttavat numeroon</a:t>
            </a:r>
            <a:r>
              <a:rPr lang="fi-FI" altLang="fi-FI" sz="1700" dirty="0">
                <a:effectLst/>
              </a:rPr>
              <a:t> (1 selvittämätön  -&gt; -1/3 kokonaisnumerosta alaspäin; 2 selvittämätöntä -&gt; 2/3 kokonaisnumerosta alaspäin</a:t>
            </a:r>
            <a:r>
              <a:rPr lang="is-IS" altLang="fi-FI" sz="1700" dirty="0">
                <a:effectLst/>
              </a:rPr>
              <a:t>…</a:t>
            </a:r>
            <a:r>
              <a:rPr lang="fi-FI" altLang="fi-FI" sz="1700" dirty="0">
                <a:effectLst/>
              </a:rPr>
              <a:t>) ja johtavat opintojaksolta poistamiseen. </a:t>
            </a:r>
          </a:p>
          <a:p>
            <a:pPr>
              <a:lnSpc>
                <a:spcPct val="80000"/>
              </a:lnSpc>
              <a:buFont typeface="Wingdings" charset="2"/>
              <a:buChar char="§"/>
            </a:pPr>
            <a:r>
              <a:rPr lang="fi-FI" altLang="fi-FI" sz="1700" dirty="0">
                <a:effectLst/>
              </a:rPr>
              <a:t>Mikäli poissaoloja kertyy enemmän kuin </a:t>
            </a:r>
            <a:r>
              <a:rPr lang="fi-FI" altLang="fi-FI" sz="1700" b="1" dirty="0">
                <a:effectLst/>
              </a:rPr>
              <a:t>kolme 75 minuutin oppituntia</a:t>
            </a:r>
            <a:r>
              <a:rPr lang="fi-FI" altLang="fi-FI" sz="1700" dirty="0">
                <a:effectLst/>
              </a:rPr>
              <a:t>, opiskelija on velvollinen korvaamaan neljännen poissaolonsa jne. </a:t>
            </a:r>
            <a:r>
              <a:rPr lang="fi-FI" altLang="fi-FI" sz="1700" b="1" u="sng" dirty="0">
                <a:effectLst/>
              </a:rPr>
              <a:t>Viides selvittämätön poissaolo johtaa opintojakson päättymiseen</a:t>
            </a:r>
            <a:r>
              <a:rPr lang="fi-FI" altLang="fi-FI" sz="1700" u="sng" dirty="0">
                <a:effectLst/>
              </a:rPr>
              <a:t>. </a:t>
            </a:r>
            <a:endParaRPr lang="fi-FI" altLang="fi-FI" sz="1700" dirty="0">
              <a:effectLst/>
            </a:endParaRPr>
          </a:p>
          <a:p>
            <a:pPr>
              <a:lnSpc>
                <a:spcPct val="80000"/>
              </a:lnSpc>
              <a:buFont typeface="Wingdings" charset="2"/>
              <a:buChar char="§"/>
            </a:pPr>
            <a:r>
              <a:rPr lang="fi-FI" altLang="fi-FI" sz="1700" b="1" dirty="0">
                <a:effectLst/>
              </a:rPr>
              <a:t>Poissaolon korvaaminen</a:t>
            </a:r>
            <a:r>
              <a:rPr lang="fi-FI" altLang="fi-FI" sz="1700" dirty="0">
                <a:effectLst/>
              </a:rPr>
              <a:t> tapahtuu osallistumalla koeviikolla järjestettävään korvauskertaan.</a:t>
            </a:r>
          </a:p>
          <a:p>
            <a:pPr>
              <a:lnSpc>
                <a:spcPct val="80000"/>
              </a:lnSpc>
              <a:buFont typeface="Wingdings" charset="2"/>
              <a:buChar char="§"/>
            </a:pPr>
            <a:r>
              <a:rPr lang="fi-FI" altLang="fi-FI" sz="1700" dirty="0">
                <a:effectLst/>
              </a:rPr>
              <a:t>Mikäli opiskelija on poissa </a:t>
            </a:r>
            <a:r>
              <a:rPr lang="fi-FI" altLang="fi-FI" sz="1700" b="1" dirty="0">
                <a:effectLst/>
              </a:rPr>
              <a:t>testitunnilta</a:t>
            </a:r>
            <a:r>
              <a:rPr lang="fi-FI" altLang="fi-FI" sz="1700" dirty="0">
                <a:effectLst/>
              </a:rPr>
              <a:t>, on hänen korvattava testitunti koeviikolla järjestettävässä uusintatestissä opintojakson arvioinnin saamiseksi. Mikäli testitunti jää kokonaan suorittamatta, </a:t>
            </a:r>
            <a:r>
              <a:rPr lang="fi-FI" altLang="fi-FI" sz="1700" dirty="0"/>
              <a:t>testi</a:t>
            </a:r>
            <a:r>
              <a:rPr lang="fi-FI" altLang="fi-FI" sz="1700" dirty="0">
                <a:effectLst/>
              </a:rPr>
              <a:t>arvioksi tulee nelonen</a:t>
            </a:r>
          </a:p>
          <a:p>
            <a:pPr>
              <a:lnSpc>
                <a:spcPct val="80000"/>
              </a:lnSpc>
              <a:buFont typeface="Wingdings" charset="2"/>
              <a:buChar char="§"/>
            </a:pPr>
            <a:r>
              <a:rPr lang="fi-FI" altLang="fi-FI" sz="1700" dirty="0">
                <a:effectLst/>
              </a:rPr>
              <a:t>Kaikki opintojaksoon kuuluvat suoritukset on hoidettava kuntoon ennen periodin päättymistä. Periodin päätyttyä puuttuvat suoritukset </a:t>
            </a:r>
            <a:r>
              <a:rPr lang="fi-FI" altLang="fi-FI" sz="1700">
                <a:effectLst/>
              </a:rPr>
              <a:t>näkyvät arvioinnissa </a:t>
            </a:r>
            <a:r>
              <a:rPr lang="fi-FI" altLang="fi-FI" sz="1700" dirty="0">
                <a:effectLst/>
              </a:rPr>
              <a:t>arvosanaa alentavasti tai johtavat opintojakson arvostelematta jättämiseen. </a:t>
            </a:r>
            <a:r>
              <a:rPr lang="fi-FI" altLang="fi-FI" sz="1700" b="1" dirty="0">
                <a:effectLst/>
              </a:rPr>
              <a:t>Periodin päätyttyä suoritukset nollautuvat</a:t>
            </a:r>
            <a:r>
              <a:rPr lang="fi-FI" altLang="fi-FI" sz="1700" dirty="0">
                <a:effectLst/>
              </a:rPr>
              <a:t> ja opiskelija joutuu käymään koko opintojakson uudestaan arvosanan saamiseksi, mikäli opintojakson jatkamiselle (arvosana </a:t>
            </a:r>
            <a:r>
              <a:rPr lang="fi-FI" altLang="fi-FI" sz="1700" b="1" dirty="0">
                <a:effectLst/>
              </a:rPr>
              <a:t>T </a:t>
            </a:r>
            <a:r>
              <a:rPr lang="fi-FI" altLang="fi-FI" sz="1700" dirty="0">
                <a:effectLst/>
              </a:rPr>
              <a:t>) ei ole perusteita.</a:t>
            </a:r>
            <a:endParaRPr lang="fi-FI" altLang="fi-FI" sz="1700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857339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53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087C40A-955C-DB2A-EFE5-CECBF6DB2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Tukimuodot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842108D-38D9-4E9F-DE42-A8562BC056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Opintojakson tavoitteet, sisältö ja arviointi käyty yhteisesti läpi ensimmäisellä oppitunnilla.</a:t>
            </a:r>
          </a:p>
          <a:p>
            <a:r>
              <a:rPr lang="fi-FI" dirty="0"/>
              <a:t>Opetuksessa käytetään soveltuvin osin lyhyitä sanallisia ohjeita, näyttöjä ja kuvamateriaalia.</a:t>
            </a:r>
          </a:p>
          <a:p>
            <a:r>
              <a:rPr lang="fi-FI" dirty="0"/>
              <a:t>Opiskelijan yksilöllinen ohjaus tunnilla.</a:t>
            </a:r>
          </a:p>
          <a:p>
            <a:r>
              <a:rPr lang="fi-FI" dirty="0"/>
              <a:t>Eriytetty ja yksilöity suoritusmahdollisuus oppitunnin tehtävissä.</a:t>
            </a:r>
          </a:p>
          <a:p>
            <a:r>
              <a:rPr lang="fi-FI" dirty="0"/>
              <a:t>Arviointia toteutetaan tarvittaessa esim. terveydellisistä syistä soveltaen</a:t>
            </a:r>
          </a:p>
          <a:p>
            <a:r>
              <a:rPr lang="fi-FI" dirty="0"/>
              <a:t>Opiskelijalla on mahdollisuus tukiopetukseen.</a:t>
            </a:r>
          </a:p>
          <a:p>
            <a:r>
              <a:rPr lang="fi-FI" dirty="0"/>
              <a:t>Poissaolojen korvaus tapahtuu koeviikon korvauskerroilla.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315236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Tavoitteeni opintojaksolle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Aseta itsellesi tälle opintojaksolle kolme konkreettista tavoitetta arviointiperusteisiin liittyen</a:t>
            </a:r>
          </a:p>
          <a:p>
            <a:r>
              <a:rPr lang="fi-FI" dirty="0"/>
              <a:t>Valitse testien perusteella vähintään yksi fyysinen ominaisuus, jota pyrit opintojakson aikana kehittämään (tee tämän tavoitteen valinta alkutestien jälkeen).</a:t>
            </a:r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66919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811213" y="306606"/>
            <a:ext cx="7543800" cy="1450757"/>
          </a:xfrm>
          <a:noFill/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fi-FI" altLang="fi-FI" sz="4000" dirty="0"/>
              <a:t>LI2  - Aktiivinen elämä –opintojakson </a:t>
            </a:r>
            <a:r>
              <a:rPr lang="fi-FI" altLang="fi-FI" sz="4000" dirty="0">
                <a:ea typeface="+mj-ea"/>
              </a:rPr>
              <a:t>numeerinen arviointi koostuu kolmesta osa-alueesta 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2743200"/>
            <a:ext cx="8229600" cy="2943225"/>
          </a:xfrm>
        </p:spPr>
        <p:txBody>
          <a:bodyPr>
            <a:noAutofit/>
          </a:bodyPr>
          <a:lstStyle/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fi-FI" sz="3200" dirty="0"/>
              <a:t>Liikuntakykyisyys opintojaksolla läpikäydyissä liikuntamuodoissa</a:t>
            </a:r>
          </a:p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fi-FI" sz="3200" dirty="0"/>
              <a:t>Tuntitoiminta: liikunta-aktiivisuus, asennoituminen tuntityöskentelyyn ja yhteistyötaidot </a:t>
            </a:r>
          </a:p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r>
              <a:rPr lang="fi-FI" sz="3200" dirty="0"/>
              <a:t>Liikuntapäiväkirjan </a:t>
            </a:r>
            <a:r>
              <a:rPr lang="fi-FI" sz="3200"/>
              <a:t>analysointi +/-1 </a:t>
            </a:r>
            <a:r>
              <a:rPr lang="fi-FI" sz="3200" dirty="0"/>
              <a:t>numero</a:t>
            </a:r>
          </a:p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endParaRPr lang="fi-FI" sz="3200" dirty="0"/>
          </a:p>
          <a:p>
            <a:pPr marL="609600" indent="-609600" eaLnBrk="1" hangingPunct="1">
              <a:buFont typeface="Wingdings" pitchFamily="2" charset="2"/>
              <a:buAutoNum type="arabicPeriod"/>
              <a:defRPr/>
            </a:pPr>
            <a:endParaRPr lang="fi-FI" sz="3200" dirty="0"/>
          </a:p>
          <a:p>
            <a:pPr marL="990600" lvl="1" indent="-533400" eaLnBrk="1" hangingPunct="1">
              <a:buFont typeface="Wingdings" pitchFamily="2" charset="2"/>
              <a:buNone/>
              <a:defRPr/>
            </a:pPr>
            <a:r>
              <a:rPr lang="fi-FI" sz="32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751184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31B97C6-816F-4EDE-B0C0-43314A4A29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31" y="1314451"/>
            <a:ext cx="7773339" cy="666440"/>
          </a:xfrm>
        </p:spPr>
        <p:txBody>
          <a:bodyPr>
            <a:normAutofit fontScale="90000"/>
          </a:bodyPr>
          <a:lstStyle/>
          <a:p>
            <a:r>
              <a:rPr lang="fi-FI" dirty="0"/>
              <a:t>Motoriset perustaidot, joiden pohjalta lajitaidot rakentuvat: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FEB7198-7682-402B-8388-CABACA74CE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331" y="1975772"/>
            <a:ext cx="2474232" cy="543085"/>
          </a:xfrm>
        </p:spPr>
        <p:txBody>
          <a:bodyPr/>
          <a:lstStyle/>
          <a:p>
            <a:r>
              <a:rPr lang="fi-FI" dirty="0">
                <a:ea typeface="+mn-lt"/>
                <a:cs typeface="+mn-lt"/>
              </a:rPr>
              <a:t>Tasapainotaidot </a:t>
            </a:r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E03D11B-2D37-453E-A653-DF0F265EF5E5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685331" y="2527386"/>
            <a:ext cx="2474232" cy="2673264"/>
          </a:xfrm>
        </p:spPr>
        <p:txBody>
          <a:bodyPr>
            <a:normAutofit/>
          </a:bodyPr>
          <a:lstStyle/>
          <a:p>
            <a:r>
              <a:rPr lang="fi-FI" b="1" dirty="0">
                <a:effectLst/>
                <a:ea typeface="+mn-lt"/>
                <a:cs typeface="+mn-lt"/>
              </a:rPr>
              <a:t>Staattinen ja dynaaminen tasapaino:</a:t>
            </a:r>
            <a:endParaRPr lang="fi-FI" b="1" dirty="0">
              <a:effectLst/>
            </a:endParaRPr>
          </a:p>
          <a:p>
            <a:r>
              <a:rPr lang="fi-FI" b="1" dirty="0">
                <a:effectLst/>
                <a:ea typeface="+mn-lt"/>
                <a:cs typeface="+mn-lt"/>
              </a:rPr>
              <a:t>Pystyasennot</a:t>
            </a:r>
            <a:endParaRPr lang="fi-FI" b="1" dirty="0">
              <a:effectLst/>
            </a:endParaRPr>
          </a:p>
          <a:p>
            <a:r>
              <a:rPr lang="fi-FI" b="1" dirty="0">
                <a:effectLst/>
                <a:ea typeface="+mn-lt"/>
                <a:cs typeface="+mn-lt"/>
              </a:rPr>
              <a:t> pää alaspäin asennot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 pyöriminen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 heiluminen 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 pysähtyminen 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väistäminen 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koukistaminen 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 ojentaminen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 kieriminen </a:t>
            </a:r>
            <a:endParaRPr lang="fi-FI" b="1" dirty="0">
              <a:effectLst/>
            </a:endParaRPr>
          </a:p>
          <a:p>
            <a:pPr marL="214313" indent="-214313">
              <a:buChar char="•"/>
            </a:pPr>
            <a:endParaRPr lang="fi-FI" b="1" dirty="0">
              <a:effectLst/>
            </a:endParaRP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556483B8-EB89-4A2E-9BF4-A116BAEB79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330762" y="1984302"/>
            <a:ext cx="2468641" cy="543085"/>
          </a:xfrm>
        </p:spPr>
        <p:txBody>
          <a:bodyPr/>
          <a:lstStyle/>
          <a:p>
            <a:r>
              <a:rPr lang="fi-FI" dirty="0">
                <a:ea typeface="+mn-lt"/>
                <a:cs typeface="+mn-lt"/>
              </a:rPr>
              <a:t>Perustaidot ja liikeyhdistelmät</a:t>
            </a:r>
            <a:endParaRPr lang="fi-FI" dirty="0"/>
          </a:p>
        </p:txBody>
      </p:sp>
      <p:sp>
        <p:nvSpPr>
          <p:cNvPr id="6" name="Tekstin paikkamerkki 5">
            <a:extLst>
              <a:ext uri="{FF2B5EF4-FFF2-40B4-BE49-F238E27FC236}">
                <a16:creationId xmlns:a16="http://schemas.microsoft.com/office/drawing/2014/main" id="{81199E25-456F-4B52-BDB4-F0F739C38F61}"/>
              </a:ext>
            </a:extLst>
          </p:cNvPr>
          <p:cNvSpPr>
            <a:spLocks noGrp="1"/>
          </p:cNvSpPr>
          <p:nvPr>
            <p:ph type="body" sz="half" idx="16"/>
          </p:nvPr>
        </p:nvSpPr>
        <p:spPr>
          <a:xfrm>
            <a:off x="3331012" y="2527386"/>
            <a:ext cx="2477513" cy="2673264"/>
          </a:xfrm>
        </p:spPr>
        <p:txBody>
          <a:bodyPr/>
          <a:lstStyle/>
          <a:p>
            <a:r>
              <a:rPr lang="fi-FI" b="1" dirty="0">
                <a:effectLst/>
                <a:ea typeface="+mn-lt"/>
                <a:cs typeface="+mn-lt"/>
              </a:rPr>
              <a:t>käveleminen 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juokseminen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loikkiminen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rytmissä hyppiminen 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hyppeleminen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kiipeileminen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laukkaaminen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liukuminen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kinkkaaminen</a:t>
            </a:r>
            <a:r>
              <a:rPr lang="fi-FI" dirty="0">
                <a:ea typeface="+mn-lt"/>
                <a:cs typeface="+mn-lt"/>
              </a:rPr>
              <a:t> </a:t>
            </a:r>
            <a:endParaRPr lang="fi-FI" dirty="0"/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5DA8013A-76E7-4807-B6CD-E38C5FAD299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979974" y="1975772"/>
            <a:ext cx="2478696" cy="602794"/>
          </a:xfrm>
        </p:spPr>
        <p:txBody>
          <a:bodyPr/>
          <a:lstStyle/>
          <a:p>
            <a:r>
              <a:rPr lang="fi-FI" dirty="0">
                <a:ea typeface="+mn-lt"/>
                <a:cs typeface="+mn-lt"/>
              </a:rPr>
              <a:t>Välineen käsittelytaidot</a:t>
            </a:r>
            <a:endParaRPr lang="fi-FI"/>
          </a:p>
        </p:txBody>
      </p:sp>
      <p:sp>
        <p:nvSpPr>
          <p:cNvPr id="8" name="Tekstin paikkamerkki 7">
            <a:extLst>
              <a:ext uri="{FF2B5EF4-FFF2-40B4-BE49-F238E27FC236}">
                <a16:creationId xmlns:a16="http://schemas.microsoft.com/office/drawing/2014/main" id="{FFC28717-B6B9-42BA-B2FD-1289AF4EFC46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5979974" y="2527386"/>
            <a:ext cx="2478696" cy="2673264"/>
          </a:xfrm>
        </p:spPr>
        <p:txBody>
          <a:bodyPr/>
          <a:lstStyle/>
          <a:p>
            <a:r>
              <a:rPr lang="fi-FI" b="1" dirty="0">
                <a:effectLst/>
                <a:ea typeface="+mn-lt"/>
                <a:cs typeface="+mn-lt"/>
              </a:rPr>
              <a:t>Itsestä poispäin tapahtuvat ja vastaanottavat liikkeet: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vierittäminen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heittäminen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potkiminen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työntäminen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lyöminen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pomputtaminen </a:t>
            </a:r>
          </a:p>
          <a:p>
            <a:r>
              <a:rPr lang="fi-FI" b="1" dirty="0">
                <a:effectLst/>
                <a:ea typeface="+mn-lt"/>
                <a:cs typeface="+mn-lt"/>
              </a:rPr>
              <a:t>kiinniottaminen</a:t>
            </a:r>
            <a:endParaRPr lang="fi-FI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055508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dirty="0">
                <a:ea typeface="+mj-ea"/>
              </a:rPr>
              <a:t>Liikuntakykyisyys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n"/>
              <a:defRPr/>
            </a:pPr>
            <a:r>
              <a:rPr lang="fi-FI" sz="1800" b="1" dirty="0">
                <a:effectLst/>
              </a:rPr>
              <a:t>Taitojen arviointi perustuu </a:t>
            </a:r>
            <a:r>
              <a:rPr lang="fi-FI" sz="1800" b="1" u="sng" dirty="0">
                <a:effectLst/>
              </a:rPr>
              <a:t>jatkuvaan näyttöön</a:t>
            </a:r>
          </a:p>
          <a:p>
            <a:pPr eaLnBrk="1" hangingPunct="1">
              <a:buFont typeface="Wingdings" pitchFamily="2" charset="2"/>
              <a:buChar char="n"/>
              <a:defRPr/>
            </a:pPr>
            <a:r>
              <a:rPr lang="fi-FI" sz="1800" b="1" dirty="0">
                <a:effectLst/>
              </a:rPr>
              <a:t>Opettaja havainnoi ja arvioi opiskelijan osoittamia taitoja liikuntakurssin aikana läpikäydyissä liikuntamuodoissa.</a:t>
            </a:r>
          </a:p>
          <a:p>
            <a:pPr>
              <a:buFont typeface="Wingdings" pitchFamily="2" charset="2"/>
              <a:buChar char="n"/>
              <a:defRPr/>
            </a:pPr>
            <a:r>
              <a:rPr lang="fi-FI" sz="1800" b="1" dirty="0">
                <a:effectLst/>
              </a:rPr>
              <a:t>Taitotason arviointina toimii lajitaitojen keskiarvo.</a:t>
            </a:r>
          </a:p>
          <a:p>
            <a:pPr eaLnBrk="1" hangingPunct="1">
              <a:buFont typeface="Wingdings" pitchFamily="2" charset="2"/>
              <a:buChar char="n"/>
              <a:defRPr/>
            </a:pPr>
            <a:r>
              <a:rPr lang="fi-FI" sz="1800" b="1" dirty="0">
                <a:effectLst/>
              </a:rPr>
              <a:t>Esimerkki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fi-FI" sz="2000" dirty="0">
              <a:ea typeface="+mn-ea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fi-FI" sz="2000" dirty="0">
              <a:ea typeface="+mn-ea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fi-FI" sz="2000" dirty="0">
              <a:ea typeface="+mn-ea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fi-FI" sz="2000" dirty="0">
              <a:ea typeface="+mn-ea"/>
            </a:endParaRPr>
          </a:p>
        </p:txBody>
      </p:sp>
      <p:graphicFrame>
        <p:nvGraphicFramePr>
          <p:cNvPr id="68" name="Taulukko 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7608371"/>
              </p:ext>
            </p:extLst>
          </p:nvPr>
        </p:nvGraphicFramePr>
        <p:xfrm>
          <a:off x="594359" y="4414838"/>
          <a:ext cx="8001000" cy="1857375"/>
        </p:xfrm>
        <a:graphic>
          <a:graphicData uri="http://schemas.openxmlformats.org/drawingml/2006/table">
            <a:tbl>
              <a:tblPr/>
              <a:tblGrid>
                <a:gridCol w="88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i-FI" altLang="fi-FI" sz="11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Times New Roman" charset="0"/>
                        <a:cs typeface="Times New Roman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salibandy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pesäpallo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jalkapallo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uinti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jääpelit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yleisurheilu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suunnistus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keskiarvo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opiskelija 1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8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9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7,75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7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7,5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7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8.5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7,82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opiskelija 2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6,5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7,25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7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9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7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9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8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7,68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opiskelija 3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9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10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9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8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10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8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9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9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147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opiskelija 4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6,5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7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6,5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6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6,5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6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8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66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6,64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7501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8313" y="549274"/>
            <a:ext cx="8229600" cy="5780089"/>
          </a:xfrm>
          <a:solidFill>
            <a:schemeClr val="bg1"/>
          </a:solidFill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fi-FI" sz="2400" b="1" dirty="0">
                <a:effectLst/>
                <a:ea typeface="+mn-ea"/>
              </a:rPr>
              <a:t> Arvosanan, erinomainen (10), kriteerit</a:t>
            </a:r>
            <a:endParaRPr lang="fi-FI" sz="2400" dirty="0">
              <a:effectLst/>
              <a:ea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endParaRPr lang="fi-FI" sz="2200" dirty="0">
              <a:effectLst/>
              <a:ea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fi-FI" sz="2200" dirty="0">
                <a:effectLst/>
                <a:ea typeface="+mn-ea"/>
              </a:rPr>
              <a:t> Lajin näyttötilanteessa opiskelijan taitotaso on erinomainen ja osoittaa </a:t>
            </a:r>
            <a:r>
              <a:rPr lang="fi-FI" sz="2200" dirty="0">
                <a:effectLst/>
              </a:rPr>
              <a:t>  </a:t>
            </a:r>
            <a:r>
              <a:rPr lang="fi-FI" sz="2200" dirty="0">
                <a:effectLst/>
                <a:ea typeface="+mn-ea"/>
              </a:rPr>
              <a:t>huippuosaamista.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fi-FI" sz="2200" dirty="0"/>
              <a:t> </a:t>
            </a:r>
            <a:r>
              <a:rPr lang="fi-FI" sz="2200" dirty="0">
                <a:effectLst/>
              </a:rPr>
              <a:t>S</a:t>
            </a:r>
            <a:r>
              <a:rPr lang="fi-FI" sz="2200" dirty="0">
                <a:effectLst/>
                <a:ea typeface="+mn-ea"/>
              </a:rPr>
              <a:t>uorituksesta on nähtävissä liikkeiden helppous, sujuvuus, taloudellisuus, tehokkuus sekä liikkeiden saumaton liittyminen toisiinsa.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fi-FI" sz="2200" dirty="0">
                <a:effectLst/>
                <a:ea typeface="+mn-ea"/>
              </a:rPr>
              <a:t> Opiskelija osaa soveltaa liikesuorituksia tarkoituksenmukaisella tavalla. Opiskelija on aloitteellinen ja pystyy löytämään omaperäisiä ja oikeita ratkaisuja erilaisissa olosuhteissa ja tilanteissa.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fi-FI" sz="2200" dirty="0">
                <a:effectLst/>
                <a:ea typeface="+mn-ea"/>
              </a:rPr>
              <a:t> Opiskelijalla on runsas ja monipuolinen liikevalikoima ja suorituksessa on vain vähäisiä virheitä.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fi-FI" sz="2200" dirty="0">
                <a:effectLst/>
                <a:ea typeface="+mn-ea"/>
              </a:rPr>
              <a:t> 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fi-FI" sz="2400" b="1" dirty="0">
                <a:effectLst/>
                <a:ea typeface="+mn-ea"/>
              </a:rPr>
              <a:t>Arvosanan, hyvä (8), kriteerit</a:t>
            </a:r>
            <a:endParaRPr lang="fi-FI" sz="2400" dirty="0">
              <a:effectLst/>
              <a:ea typeface="+mn-ea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fi-FI" sz="2200" b="1" dirty="0">
                <a:effectLst/>
                <a:ea typeface="+mn-ea"/>
              </a:rPr>
              <a:t> </a:t>
            </a:r>
            <a:endParaRPr lang="fi-FI" sz="2200" dirty="0">
              <a:effectLst/>
              <a:ea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fi-FI" sz="2200" dirty="0">
                <a:effectLst/>
                <a:ea typeface="+mn-ea"/>
              </a:rPr>
              <a:t> Lajin näyttötilanteessa opiskelijan taitotaso on hyvä.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fi-FI" sz="2200" dirty="0">
                <a:effectLst/>
                <a:ea typeface="+mn-ea"/>
              </a:rPr>
              <a:t> Yksittäiset liikesuoritukset ovat sujuvia, mutta liikkeiden yhdistelyssä ja kyvyssä soveltaa niitä eri tilanteissa on puutteita. Opiskelija hallitsee lajin perustaidot hyvin. 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fi-FI" sz="2200" dirty="0">
                <a:effectLst/>
                <a:ea typeface="+mn-ea"/>
              </a:rPr>
              <a:t> Vaativammissa ja vaikeammissa liikesuorituksissa esiintyy puutteellisuuksia tai virheitä.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fi-FI" sz="2400" dirty="0">
              <a:effectLst/>
              <a:ea typeface="+mn-ea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fi-FI" sz="2400" b="1" dirty="0">
                <a:effectLst/>
                <a:ea typeface="+mn-ea"/>
              </a:rPr>
              <a:t>Arvosanan, kohtalainen (6), kriteerit</a:t>
            </a:r>
            <a:endParaRPr lang="fi-FI" sz="2400" dirty="0">
              <a:effectLst/>
              <a:ea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endParaRPr lang="fi-FI" sz="2200" dirty="0">
              <a:effectLst/>
              <a:ea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fi-FI" sz="2200" dirty="0">
                <a:effectLst/>
                <a:ea typeface="+mn-ea"/>
              </a:rPr>
              <a:t> Lajin näyttötilanteessa opiskelijan tekninen taitotaso on kohtalainen,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fi-FI" sz="2200" dirty="0">
                <a:effectLst/>
                <a:ea typeface="+mn-ea"/>
              </a:rPr>
              <a:t> Suoritustavassa on puutteita tai taitotaso on vielä suppea.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r>
              <a:rPr lang="fi-FI" sz="2200" dirty="0">
                <a:effectLst/>
                <a:ea typeface="+mn-ea"/>
              </a:rPr>
              <a:t> Opiskelijan perustaidoissa on runsaasti puutteita ja virheitä, mutta takaa lajin perustasolla vielä turvallisen suorituksen.</a:t>
            </a:r>
            <a:endParaRPr lang="fi-FI" sz="1400" dirty="0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endParaRPr lang="fi-FI" sz="1400" dirty="0">
              <a:effectLst/>
              <a:ea typeface="+mn-ea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n"/>
              <a:defRPr/>
            </a:pPr>
            <a:endParaRPr lang="fi-FI" sz="2200" dirty="0">
              <a:effectLst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02232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769938" y="371476"/>
            <a:ext cx="8374062" cy="1371600"/>
          </a:xfrm>
        </p:spPr>
        <p:txBody>
          <a:bodyPr/>
          <a:lstStyle/>
          <a:p>
            <a:pPr marL="838200" indent="-838200" algn="l" eaLnBrk="1" hangingPunct="1">
              <a:defRPr/>
            </a:pPr>
            <a:r>
              <a:rPr lang="fi-FI" sz="4000" dirty="0">
                <a:ea typeface="+mj-ea"/>
              </a:rPr>
              <a:t>Tuntitoiminta: liikunta-aktiivisuus,   -asenne ja yhteistyötaidot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500063" y="2928938"/>
            <a:ext cx="8229600" cy="32004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 typeface="Wingdings" pitchFamily="2" charset="2"/>
              <a:buChar char="n"/>
              <a:defRPr/>
            </a:pPr>
            <a:r>
              <a:rPr lang="fi-FI" sz="1800" b="1" dirty="0">
                <a:effectLst/>
              </a:rPr>
              <a:t>Liikunta-aktiivisuuden, -asenteen ja yhteistyötaitojen arviointi perustuu </a:t>
            </a:r>
            <a:r>
              <a:rPr lang="fi-FI" sz="1800" b="1" u="sng" dirty="0">
                <a:effectLst/>
              </a:rPr>
              <a:t>jatkuvaan näyttöön</a:t>
            </a:r>
          </a:p>
          <a:p>
            <a:pPr eaLnBrk="1" hangingPunct="1">
              <a:buFont typeface="Wingdings" pitchFamily="2" charset="2"/>
              <a:buChar char="n"/>
              <a:defRPr/>
            </a:pPr>
            <a:r>
              <a:rPr lang="fi-FI" sz="1800" b="1" dirty="0">
                <a:effectLst/>
              </a:rPr>
              <a:t>Opettaja havainnoi ja arvioi opiskelijan liikunta-aktiivisuutta, -asennetta ja yhteistyötaitoja liikuntatuntien aikana</a:t>
            </a:r>
          </a:p>
          <a:p>
            <a:pPr eaLnBrk="1" hangingPunct="1">
              <a:buFont typeface="Wingdings" pitchFamily="2" charset="2"/>
              <a:buChar char="n"/>
              <a:defRPr/>
            </a:pPr>
            <a:r>
              <a:rPr lang="fi-FI" sz="1800" b="1" dirty="0">
                <a:effectLst/>
              </a:rPr>
              <a:t>Myöhästelyt, puutteelliset varusteet ja selvittämättömät poissaolot vaikuttavat erittäin negatiivisesti arviointiin</a:t>
            </a:r>
          </a:p>
          <a:p>
            <a:pPr>
              <a:buFont typeface="Wingdings" pitchFamily="2" charset="2"/>
              <a:buChar char="n"/>
              <a:defRPr/>
            </a:pPr>
            <a:r>
              <a:rPr lang="fi-FI" sz="1800" b="1" dirty="0">
                <a:effectLst/>
              </a:rPr>
              <a:t>Tuntitoiminnan arviointina toimii tuntitoimintaa kuvaavien numeroiden keskiarvo. </a:t>
            </a:r>
          </a:p>
          <a:p>
            <a:pPr>
              <a:buFont typeface="Wingdings" pitchFamily="2" charset="2"/>
              <a:buChar char="n"/>
              <a:defRPr/>
            </a:pPr>
            <a:r>
              <a:rPr lang="fi-FI" sz="1800" b="1" dirty="0">
                <a:effectLst/>
              </a:rPr>
              <a:t>Esimerkki: </a:t>
            </a:r>
          </a:p>
          <a:p>
            <a:pPr lvl="6">
              <a:buFont typeface="Wingdings" pitchFamily="2" charset="2"/>
              <a:buChar char="n"/>
              <a:defRPr/>
            </a:pPr>
            <a:r>
              <a:rPr lang="fi-FI" sz="1200" b="1" dirty="0"/>
              <a:t>Aktiivisuus 	7</a:t>
            </a:r>
          </a:p>
          <a:p>
            <a:pPr lvl="6">
              <a:buFont typeface="Wingdings" pitchFamily="2" charset="2"/>
              <a:buChar char="n"/>
              <a:defRPr/>
            </a:pPr>
            <a:r>
              <a:rPr lang="fi-FI" sz="1200" b="1" dirty="0"/>
              <a:t>Asennoituminen tuntityöskentelyyn	8</a:t>
            </a:r>
          </a:p>
          <a:p>
            <a:pPr lvl="6">
              <a:buFont typeface="Wingdings" pitchFamily="2" charset="2"/>
              <a:buChar char="n"/>
              <a:defRPr/>
            </a:pPr>
            <a:r>
              <a:rPr lang="fi-FI" sz="1200" b="1" dirty="0"/>
              <a:t>Yhteistyöhalukkuus ja   -kyvykkyys	8	</a:t>
            </a:r>
          </a:p>
          <a:p>
            <a:pPr marL="2057400" lvl="6" indent="0">
              <a:buNone/>
              <a:defRPr/>
            </a:pPr>
            <a:r>
              <a:rPr lang="fi-FI" sz="1200" b="1" dirty="0"/>
              <a:t>	KA 7,8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fi-FI" sz="2000" dirty="0">
              <a:ea typeface="+mn-ea"/>
            </a:endParaRPr>
          </a:p>
          <a:p>
            <a:pPr eaLnBrk="1" hangingPunct="1">
              <a:buFont typeface="Wingdings" pitchFamily="2" charset="2"/>
              <a:buChar char="n"/>
              <a:defRPr/>
            </a:pPr>
            <a:endParaRPr lang="fi-FI" dirty="0">
              <a:ea typeface="+mn-ea"/>
            </a:endParaRPr>
          </a:p>
        </p:txBody>
      </p:sp>
      <p:sp>
        <p:nvSpPr>
          <p:cNvPr id="2" name="Nuoli oikealle 1"/>
          <p:cNvSpPr/>
          <p:nvPr/>
        </p:nvSpPr>
        <p:spPr>
          <a:xfrm>
            <a:off x="2818325" y="5892289"/>
            <a:ext cx="300037" cy="1714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5930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0"/>
            <a:ext cx="8229600" cy="6033332"/>
          </a:xfrm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800" b="1" dirty="0"/>
              <a:t>Tuntitoiminnan arvioinnin kriteerit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fi-FI" sz="950" b="1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b="1" dirty="0"/>
              <a:t>Mukanaolo opetustilanteessa</a:t>
            </a:r>
            <a:endParaRPr lang="fi-FI" sz="10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dirty="0"/>
              <a:t>10 	aktiivista, osallistuvaa ja aloitteellista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dirty="0"/>
              <a:t>9  	aktiivista ja osallistuvaa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dirty="0"/>
              <a:t>8   	useimmiten aktiivista ja osallistuvaa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dirty="0"/>
              <a:t>7   	taipumusta passiivisuuteen ja vetäytymiseen, osallistuminen on muodollisesti halutonta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dirty="0"/>
              <a:t>6  	passiivista ja vetäytyvää, vaikeuttaa omalla toiminnallaan toisten harjoittelua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fi-FI" sz="10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b="1" dirty="0"/>
              <a:t>Asennoituminen opiskeluun</a:t>
            </a:r>
            <a:endParaRPr lang="fi-FI" sz="10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dirty="0"/>
              <a:t>10 	erittäin myönteinen: opiskelija järjestelee, valmistelee, hoitaa erittäin hyvin lupaamansa asiat ja kantaa vastuuta 	omasta tekemisestään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dirty="0"/>
              <a:t>9 	myönteinen: opiskelija yleensä selvittää asiansa hyvissä ajoin, valmistelee ajoittain ja kantaa vastuuta omasta 	tekemistään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dirty="0"/>
              <a:t>8 	melko myönteinen: opiskelija kantaa vastuuta muistutettaessa, noudattaa määräaikoja, tekee järjestelyjä ja valmisteluja 	pyydettäessä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dirty="0"/>
              <a:t>7 	jossain määrin kielteinen: opiskelija unohtelee yhteisiä sopimuksia ja määräaikojen noudattamisessa on toivomisen 	varaa, ei ota vastatakseen mistään vapaaehtoisesti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dirty="0"/>
              <a:t>6	kielteinen: opiskelija ei noudata yhteisiä sopimuksia ja määräaikoja, odottaa valmista, ei järjestele, ei kanna vastuuta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dirty="0"/>
              <a:t> </a:t>
            </a:r>
            <a:r>
              <a:rPr lang="fi-FI" sz="1000" b="1" dirty="0"/>
              <a:t> </a:t>
            </a:r>
            <a:endParaRPr lang="fi-FI" sz="10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b="1" dirty="0"/>
              <a:t>Yhteistyöhalukkuus ja –kyvykkyys</a:t>
            </a:r>
            <a:endParaRPr lang="fi-FI" sz="1000" dirty="0"/>
          </a:p>
          <a:p>
            <a:pPr marL="78295" lvl="1" indent="0">
              <a:buNone/>
            </a:pPr>
            <a:r>
              <a:rPr lang="fi-FI" sz="1000" dirty="0"/>
              <a:t>10	työskentelee mieluiten ryhmässä, suhtautuu myönteisesti muihin, omaa hyvät yhteistyötaidot, kannustaa ja 		auttaa muita, kantaa vastuuta myös toisten työskentelystä, edistää harjoitteiden sujumista heikompien osalta</a:t>
            </a:r>
          </a:p>
          <a:p>
            <a:pPr marL="306895" lvl="1" indent="-228600">
              <a:buAutoNum type="arabicPlain" startAt="9"/>
            </a:pPr>
            <a:r>
              <a:rPr lang="fi-FI" sz="1000" dirty="0"/>
              <a:t>  	pystyy useimmiten työskentelemään yhdessä, suhtautuu yleensä myönteisesti muihin, kantaa ajoittain vastuuta myös 	toisten työskentelystä ja edistää harjoitteiden sujumista</a:t>
            </a:r>
          </a:p>
          <a:p>
            <a:pPr marL="78295" lvl="1" indent="0">
              <a:buNone/>
            </a:pPr>
            <a:r>
              <a:rPr lang="fi-FI" sz="1000" dirty="0"/>
              <a:t>8 	valmis työskentelemään ryhmässä näin vaadittaessa ja suhtautuu neutraalisti muihin</a:t>
            </a:r>
          </a:p>
          <a:p>
            <a:pPr marL="78295" lvl="1" indent="0">
              <a:buNone/>
            </a:pPr>
            <a:r>
              <a:rPr lang="fi-FI" sz="1000" dirty="0"/>
              <a:t>7 	työskentelee mieluummin yksin tai valitsemiensa opiskelijoiden kanssa kuin ryhmässä, yhteistyökyvyssä toivomisen varaa</a:t>
            </a:r>
          </a:p>
          <a:p>
            <a:pPr marL="78295" lvl="1" indent="0">
              <a:buNone/>
            </a:pPr>
            <a:r>
              <a:rPr lang="fi-FI" sz="1000" dirty="0"/>
              <a:t>6	työskentelee mieluiten yksin tai kieltäytyy yhteistyöstä, ei pysty yhteistyöhön, suhtautuu kielteisesti yhteiseen 	toimintaan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dirty="0"/>
              <a:t> 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000" dirty="0"/>
              <a:t> </a:t>
            </a:r>
            <a:r>
              <a:rPr lang="fi-FI" sz="1000" b="1" dirty="0"/>
              <a:t>Poissaolojen vaikutus arviointiin</a:t>
            </a:r>
            <a:endParaRPr lang="fi-FI" sz="1000" dirty="0"/>
          </a:p>
          <a:p>
            <a:pPr marL="281178" lvl="1" indent="-17145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i-FI" sz="1000" dirty="0"/>
              <a:t>Poissaolot heikentävät arvioinnin mahdollisuutta ja vinouttavat lajinäyttöjen keskiarvoa. Tämän vuoksi lukuisilla selvitetyilläkin poissaoloilla on laskeva vaikutus. </a:t>
            </a:r>
          </a:p>
          <a:p>
            <a:pPr marL="281178" lvl="1" indent="-17145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i-FI" sz="1000" u="sng" dirty="0"/>
              <a:t>Yksi selvittämätön poissaolo laskee 1/3 verran kokonaisnumeroa alaspäin </a:t>
            </a:r>
            <a:r>
              <a:rPr lang="fi-FI" sz="1000" dirty="0"/>
              <a:t>(esim. kaksi selvittämätöntä poissaoloa saattaa laskea numeron edeltävään arvosanaan 8 -&gt;  8 - 0,66 = 7,33 -&gt; arvosana 7)</a:t>
            </a:r>
          </a:p>
          <a:p>
            <a:pPr marL="281178" lvl="1" indent="-17145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fi-FI" sz="1000" dirty="0"/>
              <a:t>Mikäli opiskelija on toistuvasti pois </a:t>
            </a:r>
            <a:r>
              <a:rPr lang="fi-FI" sz="1000" dirty="0" err="1"/>
              <a:t>tietyiltä</a:t>
            </a:r>
            <a:r>
              <a:rPr lang="fi-FI" sz="1000" dirty="0"/>
              <a:t> esim. yksilölajien tunneilta, </a:t>
            </a:r>
            <a:r>
              <a:rPr lang="fi-FI" sz="1000" dirty="0" err="1"/>
              <a:t>poissaoltujen</a:t>
            </a:r>
            <a:r>
              <a:rPr lang="fi-FI" sz="1000" dirty="0"/>
              <a:t> tuntien lajinumeroksi tulee 4, mikä laskee lajinäyttöjen keskiarvoa.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endParaRPr lang="fi-FI" sz="1000" dirty="0"/>
          </a:p>
          <a:p>
            <a:pPr marL="0" ea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None/>
              <a:defRPr/>
            </a:pPr>
            <a:endParaRPr lang="fi-FI" sz="1000" dirty="0"/>
          </a:p>
        </p:txBody>
      </p:sp>
    </p:spTree>
    <p:extLst>
      <p:ext uri="{BB962C8B-B14F-4D97-AF65-F5344CB8AC3E}">
        <p14:creationId xmlns:p14="http://schemas.microsoft.com/office/powerpoint/2010/main" val="1016471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94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4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945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945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45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459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9459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9459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9459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9459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9459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9459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9459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9459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9459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dirty="0"/>
              <a:t>Fyysinen toimintakyky ja liikuntapäiväkirja</a:t>
            </a:r>
            <a:endParaRPr lang="fi-FI" dirty="0">
              <a:ea typeface="+mj-ea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500063" y="1632155"/>
            <a:ext cx="8229600" cy="4340020"/>
          </a:xfrm>
        </p:spPr>
        <p:txBody>
          <a:bodyPr/>
          <a:lstStyle/>
          <a:p>
            <a:pPr eaLnBrk="1" hangingPunct="1">
              <a:buFont typeface="Wingdings" pitchFamily="2" charset="2"/>
              <a:buChar char="n"/>
              <a:defRPr/>
            </a:pPr>
            <a:r>
              <a:rPr lang="fi-FI" sz="1600" b="1" dirty="0">
                <a:effectLst/>
              </a:rPr>
              <a:t>Opettaja havainnoi opiskelijan fyysistä toimintakykyä ja jaksamista liikuntatuntien aikana </a:t>
            </a:r>
          </a:p>
          <a:p>
            <a:pPr eaLnBrk="1" hangingPunct="1">
              <a:buFont typeface="Wingdings" pitchFamily="2" charset="2"/>
              <a:buChar char="n"/>
              <a:defRPr/>
            </a:pPr>
            <a:r>
              <a:rPr lang="fi-FI" sz="1600" b="1" dirty="0">
                <a:effectLst/>
              </a:rPr>
              <a:t>Fyysisen toimintakyvyn mittaaminen auttaa opiskelijaa arvioimaan ja sen pohjalta harjoittamaan fyysisiä ominaisuuksiaan. Saadun tiedon perusteella opiskelija asettaa itselleen tavoitteet opintojakson ajaksi. Tavoitteeseen pääsyä on mahdollista mitata lopputesteillä koeviikon korvauskerroilla.</a:t>
            </a:r>
          </a:p>
          <a:p>
            <a:pPr eaLnBrk="1" hangingPunct="1">
              <a:buFont typeface="Wingdings" pitchFamily="2" charset="2"/>
              <a:buChar char="n"/>
              <a:defRPr/>
            </a:pPr>
            <a:r>
              <a:rPr lang="fi-FI" sz="1600" b="1" dirty="0">
                <a:effectLst/>
              </a:rPr>
              <a:t>Fyysisten kuntotekijöiden tasoa ei käytetä arvioinnin pohjana. Fyysistä toimintakykyä mitataan useilla testeillä (</a:t>
            </a:r>
            <a:r>
              <a:rPr lang="fi-FI" sz="1600" b="1" dirty="0" err="1">
                <a:effectLst/>
              </a:rPr>
              <a:t>cooper</a:t>
            </a:r>
            <a:r>
              <a:rPr lang="fi-FI" sz="1600" b="1" dirty="0">
                <a:effectLst/>
              </a:rPr>
              <a:t>, vatsalihastesti, tasapaino, eteentaivutus ja ponnistustesti)</a:t>
            </a:r>
          </a:p>
          <a:p>
            <a:pPr eaLnBrk="1" hangingPunct="1">
              <a:buFont typeface="Wingdings" pitchFamily="2" charset="2"/>
              <a:buChar char="n"/>
              <a:defRPr/>
            </a:pPr>
            <a:r>
              <a:rPr lang="fi-FI" sz="1600" b="1" dirty="0" err="1">
                <a:effectLst/>
              </a:rPr>
              <a:t>Sportyplanner</a:t>
            </a:r>
            <a:r>
              <a:rPr lang="fi-FI" sz="1600" b="1" dirty="0">
                <a:effectLst/>
              </a:rPr>
              <a:t>-sivustolla liikuntasuunnitelman liikuntapäiväkirjan täyttäminen (liittymisohjeet kurssin puolivälissä </a:t>
            </a:r>
            <a:r>
              <a:rPr lang="fi-FI" sz="1600" b="1" dirty="0" err="1">
                <a:effectLst/>
              </a:rPr>
              <a:t>wilman</a:t>
            </a:r>
            <a:r>
              <a:rPr lang="fi-FI" sz="1600" b="1" dirty="0">
                <a:effectLst/>
              </a:rPr>
              <a:t> kautta)</a:t>
            </a:r>
          </a:p>
          <a:p>
            <a:pPr eaLnBrk="1" hangingPunct="1">
              <a:buFont typeface="Wingdings" pitchFamily="2" charset="2"/>
              <a:buChar char="n"/>
              <a:defRPr/>
            </a:pPr>
            <a:r>
              <a:rPr lang="fi-FI" sz="1600" b="1" dirty="0">
                <a:effectLst/>
              </a:rPr>
              <a:t>Liikuntapäiväkirjan analysointi annettujen ohjeiden mukaan (ohjeet </a:t>
            </a:r>
            <a:r>
              <a:rPr lang="fi-FI" sz="1600" b="1" dirty="0" err="1">
                <a:effectLst/>
              </a:rPr>
              <a:t>pedanetissä</a:t>
            </a:r>
            <a:r>
              <a:rPr lang="fi-FI" sz="1600" b="1" dirty="0">
                <a:effectLst/>
              </a:rPr>
              <a:t>)</a:t>
            </a:r>
          </a:p>
          <a:p>
            <a:pPr>
              <a:buFont typeface="Wingdings" pitchFamily="2" charset="2"/>
              <a:buChar char="n"/>
              <a:defRPr/>
            </a:pPr>
            <a:r>
              <a:rPr lang="fi-FI" sz="1600" dirty="0"/>
              <a:t>Päiväkirjan palautus </a:t>
            </a:r>
            <a:r>
              <a:rPr lang="fi-FI" sz="1600" dirty="0" err="1"/>
              <a:t>pedanetin</a:t>
            </a:r>
            <a:r>
              <a:rPr lang="fi-FI" sz="1600" dirty="0"/>
              <a:t> palautuskansioon koepäivänä klo 12.00 mennessä.</a:t>
            </a:r>
          </a:p>
          <a:p>
            <a:pPr marL="0" indent="0" eaLnBrk="1" hangingPunct="1">
              <a:buNone/>
              <a:defRPr/>
            </a:pPr>
            <a:endParaRPr lang="fi-FI" sz="1600" b="1" dirty="0">
              <a:effectLst/>
            </a:endParaRPr>
          </a:p>
          <a:p>
            <a:pPr marL="0" indent="0" eaLnBrk="1" hangingPunct="1">
              <a:buNone/>
              <a:defRPr/>
            </a:pPr>
            <a:endParaRPr lang="fi-FI" sz="1600" b="1" dirty="0">
              <a:effectLst/>
            </a:endParaRPr>
          </a:p>
          <a:p>
            <a:pPr marL="0" indent="0" eaLnBrk="1" hangingPunct="1">
              <a:buNone/>
              <a:defRPr/>
            </a:pPr>
            <a:endParaRPr lang="fi-FI" sz="2000" dirty="0">
              <a:ea typeface="+mn-ea"/>
            </a:endParaRPr>
          </a:p>
          <a:p>
            <a:pPr eaLnBrk="1" hangingPunct="1">
              <a:buFont typeface="Wingdings" pitchFamily="2" charset="2"/>
              <a:buChar char="n"/>
              <a:defRPr/>
            </a:pPr>
            <a:endParaRPr lang="fi-FI" sz="2000" dirty="0"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810748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dirty="0">
                <a:ea typeface="+mj-ea"/>
              </a:rPr>
              <a:t>Liikunnan opintojakson numero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Char char="n"/>
              <a:defRPr/>
            </a:pPr>
            <a:r>
              <a:rPr lang="fi-FI" sz="2000" b="1" dirty="0">
                <a:effectLst/>
              </a:rPr>
              <a:t>Opintojakson</a:t>
            </a:r>
            <a:r>
              <a:rPr lang="fi-FI" sz="2000" b="1" dirty="0">
                <a:effectLst/>
                <a:ea typeface="+mn-ea"/>
              </a:rPr>
              <a:t> numero muodostuu </a:t>
            </a:r>
            <a:r>
              <a:rPr lang="fi-FI" sz="2000" b="1" dirty="0" err="1">
                <a:effectLst/>
                <a:ea typeface="+mn-ea"/>
              </a:rPr>
              <a:t>liikuntakysyisyyden</a:t>
            </a:r>
            <a:r>
              <a:rPr lang="fi-FI" sz="2000" b="1" dirty="0">
                <a:effectLst/>
                <a:ea typeface="+mn-ea"/>
              </a:rPr>
              <a:t> ja tuntitoiminnan numeeristen arviointien keskiarvosta sekä liikuntapäiväkirjan analysoinnin vaikutuksesta kyseiseen keskiarvoon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n"/>
              <a:defRPr/>
            </a:pPr>
            <a:r>
              <a:rPr lang="fi-FI" sz="2000" b="1" dirty="0">
                <a:effectLst/>
                <a:ea typeface="+mn-ea"/>
              </a:rPr>
              <a:t>Keskiarvo pyöristetään lähimpään kokonaislukuun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Char char="n"/>
              <a:defRPr/>
            </a:pPr>
            <a:r>
              <a:rPr lang="fi-FI" sz="2000" b="1" dirty="0">
                <a:effectLst/>
                <a:ea typeface="+mn-ea"/>
              </a:rPr>
              <a:t>Esimerkki</a:t>
            </a:r>
          </a:p>
          <a:p>
            <a:pPr marL="0" indent="0" eaLnBrk="1" hangingPunct="1">
              <a:lnSpc>
                <a:spcPct val="90000"/>
              </a:lnSpc>
              <a:buNone/>
              <a:defRPr/>
            </a:pPr>
            <a:endParaRPr lang="fi-FI" sz="2000" dirty="0">
              <a:ea typeface="+mn-ea"/>
            </a:endParaRPr>
          </a:p>
        </p:txBody>
      </p:sp>
      <p:graphicFrame>
        <p:nvGraphicFramePr>
          <p:cNvPr id="33" name="Taulukko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0787083"/>
              </p:ext>
            </p:extLst>
          </p:nvPr>
        </p:nvGraphicFramePr>
        <p:xfrm>
          <a:off x="571500" y="4096068"/>
          <a:ext cx="8001000" cy="1368704"/>
        </p:xfrm>
        <a:graphic>
          <a:graphicData uri="http://schemas.openxmlformats.org/drawingml/2006/table">
            <a:tbl>
              <a:tblPr/>
              <a:tblGrid>
                <a:gridCol w="16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endParaRPr kumimoji="0" lang="fi-FI" altLang="fi-FI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Arial" charset="0"/>
                        <a:cs typeface="Arial" charset="0"/>
                      </a:endParaRP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liikuntakykyisyys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tuntitoiminta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keskiarvo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Liik.päiväkirja</a:t>
                      </a:r>
                      <a:r>
                        <a:rPr kumimoji="0" lang="fi-FI" altLang="fi-FI" sz="11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 +/-1 nro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98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opiskelija 1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7,5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7,75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7,63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-&gt; 7-8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98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opiskelija 2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9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10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9,5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-&gt; 9-10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988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opiskelija 3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6,75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9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7.88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8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 sz="2000"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defRPr>
                          <a:solidFill>
                            <a:schemeClr val="tx1"/>
                          </a:solidFill>
                          <a:latin typeface="Tahoma" charset="0"/>
                          <a:ea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65000"/>
                        <a:buFont typeface="Wingdings" charset="2"/>
                        <a:buNone/>
                        <a:tabLst/>
                      </a:pPr>
                      <a:r>
                        <a:rPr kumimoji="0" lang="fi-FI" altLang="fi-FI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162A40"/>
                          </a:solidFill>
                          <a:effectLst/>
                          <a:latin typeface="Calibri" charset="0"/>
                          <a:ea typeface="Arial" charset="0"/>
                          <a:cs typeface="Arial" charset="0"/>
                        </a:rPr>
                        <a:t>-&gt;  7-9</a:t>
                      </a:r>
                    </a:p>
                  </a:txBody>
                  <a:tcPr marL="91439" marR="91439" marT="45700" marB="457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DE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732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</p:bldLst>
  </p:timing>
</p:sld>
</file>

<file path=ppt/theme/theme1.xml><?xml version="1.0" encoding="utf-8"?>
<a:theme xmlns:a="http://schemas.openxmlformats.org/drawingml/2006/main" name="Teema1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ilpailu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ilpailu 1">
        <a:dk1>
          <a:srgbClr val="5C1F00"/>
        </a:dk1>
        <a:lt1>
          <a:srgbClr val="FFFFFF"/>
        </a:lt1>
        <a:dk2>
          <a:srgbClr val="990000"/>
        </a:dk2>
        <a:lt2>
          <a:srgbClr val="FFF9BB"/>
        </a:lt2>
        <a:accent1>
          <a:srgbClr val="FF3300"/>
        </a:accent1>
        <a:accent2>
          <a:srgbClr val="B86D52"/>
        </a:accent2>
        <a:accent3>
          <a:srgbClr val="CAAAAA"/>
        </a:accent3>
        <a:accent4>
          <a:srgbClr val="DADADA"/>
        </a:accent4>
        <a:accent5>
          <a:srgbClr val="FFADAA"/>
        </a:accent5>
        <a:accent6>
          <a:srgbClr val="A66249"/>
        </a:accent6>
        <a:hlink>
          <a:srgbClr val="FF9900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lpailu 2">
        <a:dk1>
          <a:srgbClr val="800000"/>
        </a:dk1>
        <a:lt1>
          <a:srgbClr val="FFFFFF"/>
        </a:lt1>
        <a:dk2>
          <a:srgbClr val="FF9900"/>
        </a:dk2>
        <a:lt2>
          <a:srgbClr val="FFFF99"/>
        </a:lt2>
        <a:accent1>
          <a:srgbClr val="FF5050"/>
        </a:accent1>
        <a:accent2>
          <a:srgbClr val="CC3300"/>
        </a:accent2>
        <a:accent3>
          <a:srgbClr val="FFCAAA"/>
        </a:accent3>
        <a:accent4>
          <a:srgbClr val="DADADA"/>
        </a:accent4>
        <a:accent5>
          <a:srgbClr val="FFB3B3"/>
        </a:accent5>
        <a:accent6>
          <a:srgbClr val="B92D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lpailu 3">
        <a:dk1>
          <a:srgbClr val="2A5400"/>
        </a:dk1>
        <a:lt1>
          <a:srgbClr val="FFFFFF"/>
        </a:lt1>
        <a:dk2>
          <a:srgbClr val="4A9400"/>
        </a:dk2>
        <a:lt2>
          <a:srgbClr val="F3F2D9"/>
        </a:lt2>
        <a:accent1>
          <a:srgbClr val="99CC00"/>
        </a:accent1>
        <a:accent2>
          <a:srgbClr val="6B4A39"/>
        </a:accent2>
        <a:accent3>
          <a:srgbClr val="B1C8AA"/>
        </a:accent3>
        <a:accent4>
          <a:srgbClr val="DADADA"/>
        </a:accent4>
        <a:accent5>
          <a:srgbClr val="CAE2AA"/>
        </a:accent5>
        <a:accent6>
          <a:srgbClr val="604233"/>
        </a:accent6>
        <a:hlink>
          <a:srgbClr val="E2BC5E"/>
        </a:hlink>
        <a:folHlink>
          <a:srgbClr val="AB7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lpailu 4">
        <a:dk1>
          <a:srgbClr val="005A58"/>
        </a:dk1>
        <a:lt1>
          <a:srgbClr val="FFFFFF"/>
        </a:lt1>
        <a:dk2>
          <a:srgbClr val="009E9A"/>
        </a:dk2>
        <a:lt2>
          <a:srgbClr val="C5EBE4"/>
        </a:lt2>
        <a:accent1>
          <a:srgbClr val="0099CC"/>
        </a:accent1>
        <a:accent2>
          <a:srgbClr val="339933"/>
        </a:accent2>
        <a:accent3>
          <a:srgbClr val="AACCCA"/>
        </a:accent3>
        <a:accent4>
          <a:srgbClr val="DADADA"/>
        </a:accent4>
        <a:accent5>
          <a:srgbClr val="AACAE2"/>
        </a:accent5>
        <a:accent6>
          <a:srgbClr val="2D8A2D"/>
        </a:accent6>
        <a:hlink>
          <a:srgbClr val="00FF99"/>
        </a:hlink>
        <a:folHlink>
          <a:srgbClr val="4CD2D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lpailu 5">
        <a:dk1>
          <a:srgbClr val="000070"/>
        </a:dk1>
        <a:lt1>
          <a:srgbClr val="FFFFFF"/>
        </a:lt1>
        <a:dk2>
          <a:srgbClr val="0000FF"/>
        </a:dk2>
        <a:lt2>
          <a:srgbClr val="C5C5FF"/>
        </a:lt2>
        <a:accent1>
          <a:srgbClr val="0099FF"/>
        </a:accent1>
        <a:accent2>
          <a:srgbClr val="7883B4"/>
        </a:accent2>
        <a:accent3>
          <a:srgbClr val="AAAAFF"/>
        </a:accent3>
        <a:accent4>
          <a:srgbClr val="DADADA"/>
        </a:accent4>
        <a:accent5>
          <a:srgbClr val="AACAFF"/>
        </a:accent5>
        <a:accent6>
          <a:srgbClr val="6C76A3"/>
        </a:accent6>
        <a:hlink>
          <a:srgbClr val="00FFFF"/>
        </a:hlink>
        <a:folHlink>
          <a:srgbClr val="2DBF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lpailu 6">
        <a:dk1>
          <a:srgbClr val="4D4D4D"/>
        </a:dk1>
        <a:lt1>
          <a:srgbClr val="FFFFFF"/>
        </a:lt1>
        <a:dk2>
          <a:srgbClr val="8202E2"/>
        </a:dk2>
        <a:lt2>
          <a:srgbClr val="CCCCFF"/>
        </a:lt2>
        <a:accent1>
          <a:srgbClr val="CC99FF"/>
        </a:accent1>
        <a:accent2>
          <a:srgbClr val="666699"/>
        </a:accent2>
        <a:accent3>
          <a:srgbClr val="C1AAEE"/>
        </a:accent3>
        <a:accent4>
          <a:srgbClr val="DADADA"/>
        </a:accent4>
        <a:accent5>
          <a:srgbClr val="E2CAFF"/>
        </a:accent5>
        <a:accent6>
          <a:srgbClr val="5C5C8A"/>
        </a:accent6>
        <a:hlink>
          <a:srgbClr val="FF7C80"/>
        </a:hlink>
        <a:folHlink>
          <a:srgbClr val="FF505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lpailu 7">
        <a:dk1>
          <a:srgbClr val="575863"/>
        </a:dk1>
        <a:lt1>
          <a:srgbClr val="FFFFFF"/>
        </a:lt1>
        <a:dk2>
          <a:srgbClr val="818982"/>
        </a:dk2>
        <a:lt2>
          <a:srgbClr val="EAEAEA"/>
        </a:lt2>
        <a:accent1>
          <a:srgbClr val="CC6600"/>
        </a:accent1>
        <a:accent2>
          <a:srgbClr val="A4A686"/>
        </a:accent2>
        <a:accent3>
          <a:srgbClr val="C1C4C1"/>
        </a:accent3>
        <a:accent4>
          <a:srgbClr val="DADADA"/>
        </a:accent4>
        <a:accent5>
          <a:srgbClr val="E2B8AA"/>
        </a:accent5>
        <a:accent6>
          <a:srgbClr val="949679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ilpailu 8">
        <a:dk1>
          <a:srgbClr val="000000"/>
        </a:dk1>
        <a:lt1>
          <a:srgbClr val="FFFFFF"/>
        </a:lt1>
        <a:dk2>
          <a:srgbClr val="000000"/>
        </a:dk2>
        <a:lt2>
          <a:srgbClr val="CDCDCD"/>
        </a:lt2>
        <a:accent1>
          <a:srgbClr val="CDD9F7"/>
        </a:accent1>
        <a:accent2>
          <a:srgbClr val="99FF33"/>
        </a:accent2>
        <a:accent3>
          <a:srgbClr val="FFFFFF"/>
        </a:accent3>
        <a:accent4>
          <a:srgbClr val="000000"/>
        </a:accent4>
        <a:accent5>
          <a:srgbClr val="E3E9FA"/>
        </a:accent5>
        <a:accent6>
          <a:srgbClr val="8AE72D"/>
        </a:accent6>
        <a:hlink>
          <a:srgbClr val="0033CC"/>
        </a:hlink>
        <a:folHlink>
          <a:srgbClr val="66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eema1" id="{FEF84D96-E9B0-4D3C-9820-DB445FC8C4C7}" vid="{5806BB5E-CA5A-46B5-9E48-5B2F29E3C98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Teema1</Template>
  <TotalTime>206</TotalTime>
  <Words>1187</Words>
  <Application>Microsoft Office PowerPoint</Application>
  <PresentationFormat>Näytössä katseltava diaesitys (4:3)</PresentationFormat>
  <Paragraphs>196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7" baseType="lpstr">
      <vt:lpstr>Arial</vt:lpstr>
      <vt:lpstr>Calibri</vt:lpstr>
      <vt:lpstr>Verdana</vt:lpstr>
      <vt:lpstr>Wingdings</vt:lpstr>
      <vt:lpstr>Teema1</vt:lpstr>
      <vt:lpstr>LI2 Aktiivinen elämä  </vt:lpstr>
      <vt:lpstr>LI2  - Aktiivinen elämä –opintojakson numeerinen arviointi koostuu kolmesta osa-alueesta </vt:lpstr>
      <vt:lpstr>Motoriset perustaidot, joiden pohjalta lajitaidot rakentuvat:</vt:lpstr>
      <vt:lpstr>Liikuntakykyisyys</vt:lpstr>
      <vt:lpstr>PowerPoint-esitys</vt:lpstr>
      <vt:lpstr>Tuntitoiminta: liikunta-aktiivisuus,   -asenne ja yhteistyötaidot</vt:lpstr>
      <vt:lpstr>PowerPoint-esitys</vt:lpstr>
      <vt:lpstr>Fyysinen toimintakyky ja liikuntapäiväkirja</vt:lpstr>
      <vt:lpstr>Liikunnan opintojakson numero</vt:lpstr>
      <vt:lpstr>Liikuntatuntien poissaoloista</vt:lpstr>
      <vt:lpstr>Tukimuodot</vt:lpstr>
      <vt:lpstr>Tavoitteeni opintojaksolle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LI2 Aktiivinen elämäntapa  Kurssin arviointi</dc:title>
  <dc:creator>Jani-Petteri Renko</dc:creator>
  <cp:lastModifiedBy>Harjunen Katja</cp:lastModifiedBy>
  <cp:revision>39</cp:revision>
  <dcterms:created xsi:type="dcterms:W3CDTF">2015-11-14T17:03:38Z</dcterms:created>
  <dcterms:modified xsi:type="dcterms:W3CDTF">2025-09-03T06:35:18Z</dcterms:modified>
</cp:coreProperties>
</file>