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35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903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25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23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393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76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47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22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24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083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22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7F85A-6C2E-4F7A-9A69-4B9E7C32536E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14875-B4E2-4D4A-B902-AFFBA0BE0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41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fi.wikipedia.org/wiki/Koukku_(verotus)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Kustaa Vaasa 1523-1560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Kuninkaaksi talonpoikain ja hansan tuella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747713"/>
            <a:ext cx="2246520" cy="4343271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617" y="4152900"/>
            <a:ext cx="333375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1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Uskonpuhdistuksen toteuttaminen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Reformaatio </a:t>
            </a:r>
            <a:r>
              <a:rPr lang="fi-FI" dirty="0" err="1" smtClean="0"/>
              <a:t>Västerås</a:t>
            </a:r>
            <a:r>
              <a:rPr lang="fi-FI" dirty="0" smtClean="0"/>
              <a:t> 1527</a:t>
            </a:r>
          </a:p>
          <a:p>
            <a:pPr lvl="1"/>
            <a:r>
              <a:rPr lang="fi-FI" dirty="0" smtClean="0"/>
              <a:t>Suhde paaviin poikki</a:t>
            </a:r>
          </a:p>
          <a:p>
            <a:pPr lvl="1"/>
            <a:r>
              <a:rPr lang="fi-FI" dirty="0" smtClean="0"/>
              <a:t>(Uppsala 1595 – luterilaisuus valtion uskonnoksi)</a:t>
            </a:r>
          </a:p>
          <a:p>
            <a:r>
              <a:rPr lang="fi-FI" dirty="0" smtClean="0"/>
              <a:t>Kirkon varat kruunulle: ”kaikki mikä on liikaa” = maanomistukset</a:t>
            </a:r>
          </a:p>
          <a:p>
            <a:pPr lvl="1"/>
            <a:r>
              <a:rPr lang="fi-FI" dirty="0" smtClean="0"/>
              <a:t>Sairaan-, köyhäinhoito loppui</a:t>
            </a:r>
          </a:p>
          <a:p>
            <a:pPr lvl="1"/>
            <a:r>
              <a:rPr lang="fi-FI" dirty="0" smtClean="0"/>
              <a:t>Valtion talous parani</a:t>
            </a:r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811" y="1370775"/>
            <a:ext cx="5181600" cy="1850571"/>
          </a:xfrm>
        </p:spPr>
      </p:pic>
    </p:spTree>
    <p:extLst>
      <p:ext uri="{BB962C8B-B14F-4D97-AF65-F5344CB8AC3E}">
        <p14:creationId xmlns:p14="http://schemas.microsoft.com/office/powerpoint/2010/main" val="326671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Kuninkaasta kirkon pää (mahtavien piispojen alistaminen)</a:t>
            </a:r>
          </a:p>
          <a:p>
            <a:r>
              <a:rPr lang="fi-FI" dirty="0" smtClean="0"/>
              <a:t>Kansankielen korostus </a:t>
            </a:r>
            <a:r>
              <a:rPr lang="fi-FI" dirty="0" smtClean="0">
                <a:sym typeface="Wingdings" panose="05000000000000000000" pitchFamily="2" charset="2"/>
              </a:rPr>
              <a:t> lukutaito  Mikael Agricola suomen kirjakielen isä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340" y="365125"/>
            <a:ext cx="3048000" cy="4064000"/>
          </a:xfr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340" y="1782763"/>
            <a:ext cx="3175000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414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Kehitys kohti sentralisaatiota</a:t>
            </a:r>
          </a:p>
          <a:p>
            <a:r>
              <a:rPr lang="fi-FI" dirty="0" smtClean="0"/>
              <a:t>Suuret hallintomenot</a:t>
            </a:r>
          </a:p>
          <a:p>
            <a:pPr lvl="1"/>
            <a:r>
              <a:rPr lang="fi-FI" dirty="0" err="1" smtClean="0"/>
              <a:t>Paikallish</a:t>
            </a:r>
            <a:r>
              <a:rPr lang="fi-FI" dirty="0" smtClean="0"/>
              <a:t>.</a:t>
            </a:r>
          </a:p>
          <a:p>
            <a:pPr lvl="2"/>
            <a:r>
              <a:rPr lang="fi-FI" dirty="0" smtClean="0"/>
              <a:t>Voutikunnat linnaläänien tilalle</a:t>
            </a:r>
          </a:p>
          <a:p>
            <a:pPr lvl="1"/>
            <a:r>
              <a:rPr lang="fi-FI" dirty="0" smtClean="0"/>
              <a:t>Keskushallinto</a:t>
            </a:r>
          </a:p>
          <a:p>
            <a:pPr lvl="2"/>
            <a:r>
              <a:rPr lang="fi-FI" dirty="0" smtClean="0"/>
              <a:t>Kanslia (kirjeenvaihto)</a:t>
            </a:r>
          </a:p>
          <a:p>
            <a:pPr lvl="2"/>
            <a:r>
              <a:rPr lang="fi-FI" dirty="0" smtClean="0"/>
              <a:t>&amp; kamari (verot), </a:t>
            </a:r>
            <a:r>
              <a:rPr lang="fi-FI" dirty="0" err="1" smtClean="0"/>
              <a:t>saksal</a:t>
            </a:r>
            <a:r>
              <a:rPr lang="fi-FI" dirty="0" smtClean="0"/>
              <a:t>. kirjurit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975" y="2463114"/>
            <a:ext cx="5994709" cy="3006810"/>
          </a:xfrm>
        </p:spPr>
      </p:pic>
    </p:spTree>
    <p:extLst>
      <p:ext uri="{BB962C8B-B14F-4D97-AF65-F5344CB8AC3E}">
        <p14:creationId xmlns:p14="http://schemas.microsoft.com/office/powerpoint/2010/main" val="61208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Taloudelliset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A)Verotuksen uudistaminen </a:t>
            </a:r>
          </a:p>
          <a:p>
            <a:r>
              <a:rPr lang="fi-FI" dirty="0" smtClean="0"/>
              <a:t>Maakirjat </a:t>
            </a:r>
            <a:r>
              <a:rPr lang="fi-FI" dirty="0" smtClean="0">
                <a:sym typeface="Wingdings" panose="05000000000000000000" pitchFamily="2" charset="2"/>
              </a:rPr>
              <a:t> yksilöperiaate verotukseen</a:t>
            </a:r>
            <a:endParaRPr lang="fi-FI" dirty="0" smtClean="0"/>
          </a:p>
          <a:p>
            <a:r>
              <a:rPr lang="fi-FI" dirty="0" smtClean="0"/>
              <a:t>Kiristyi</a:t>
            </a:r>
          </a:p>
          <a:p>
            <a:pPr marL="0" indent="0">
              <a:buNone/>
            </a:pPr>
            <a:r>
              <a:rPr lang="fi-FI" dirty="0" smtClean="0"/>
              <a:t>”Vero on talonpojan maanvuokraa, koska kuningas omistaa maan”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Koukku</a:t>
            </a:r>
            <a:r>
              <a:rPr lang="fi-FI" dirty="0" smtClean="0"/>
              <a:t> tai savu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885" y="3159125"/>
            <a:ext cx="476250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72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Taloudelliset…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B) Suomen uudisasuttaminen</a:t>
            </a:r>
          </a:p>
          <a:p>
            <a:pPr lvl="1"/>
            <a:r>
              <a:rPr lang="fi-FI" dirty="0" err="1" smtClean="0"/>
              <a:t>Pol.syyt</a:t>
            </a:r>
            <a:r>
              <a:rPr lang="fi-FI" dirty="0" smtClean="0"/>
              <a:t> (Savo Venäjältä), itäraja idemmäs</a:t>
            </a:r>
          </a:p>
          <a:p>
            <a:pPr lvl="1"/>
            <a:r>
              <a:rPr lang="fi-FI" dirty="0" smtClean="0"/>
              <a:t>Verotulojen lisääminen</a:t>
            </a:r>
            <a:endParaRPr lang="fi-FI" dirty="0" smtClean="0"/>
          </a:p>
          <a:p>
            <a:r>
              <a:rPr lang="fi-FI" dirty="0" smtClean="0"/>
              <a:t>C) Kaupan ja elinkeinojen kehittäminen</a:t>
            </a:r>
          </a:p>
          <a:p>
            <a:pPr lvl="1"/>
            <a:r>
              <a:rPr lang="fi-FI" dirty="0" smtClean="0"/>
              <a:t>HKI 1550 (raumalaiset asuttamaan +Ulvilan, Tammisaaren, Porvoon asukkaat)</a:t>
            </a:r>
          </a:p>
          <a:p>
            <a:r>
              <a:rPr lang="fi-FI" dirty="0" smtClean="0"/>
              <a:t>D) Hopeakantainen raha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747" y="365125"/>
            <a:ext cx="4628154" cy="6275776"/>
          </a:xfrm>
        </p:spPr>
      </p:pic>
    </p:spTree>
    <p:extLst>
      <p:ext uri="{BB962C8B-B14F-4D97-AF65-F5344CB8AC3E}">
        <p14:creationId xmlns:p14="http://schemas.microsoft.com/office/powerpoint/2010/main" val="2590507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Kruunu perinnölliseksi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Örebro 1544: Vaasa –suvulle </a:t>
            </a:r>
            <a:r>
              <a:rPr lang="fi-FI" dirty="0" smtClean="0">
                <a:sym typeface="Wingdings" panose="05000000000000000000" pitchFamily="2" charset="2"/>
              </a:rPr>
              <a:t> jatkuvuus  ylimystön nujertaminen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39805" y="2372497"/>
            <a:ext cx="6905160" cy="342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0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158</Words>
  <Application>Microsoft Office PowerPoint</Application>
  <PresentationFormat>Laajakuva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Office-teema</vt:lpstr>
      <vt:lpstr>Kustaa Vaasa 1523-1560</vt:lpstr>
      <vt:lpstr>Uskonpuhdistuksen toteuttaminen</vt:lpstr>
      <vt:lpstr>PowerPoint-esitys</vt:lpstr>
      <vt:lpstr>Hallinto</vt:lpstr>
      <vt:lpstr>Taloudelliset</vt:lpstr>
      <vt:lpstr>Taloudelliset…</vt:lpstr>
      <vt:lpstr>Kruunu perinnölliseksi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Kustaa Vaasa 1523-1560</dc:title>
  <dc:creator>Koivusalo Ilkka</dc:creator>
  <cp:lastModifiedBy>Koivusalo Ilkka</cp:lastModifiedBy>
  <cp:revision>4</cp:revision>
  <dcterms:created xsi:type="dcterms:W3CDTF">2017-04-26T07:56:09Z</dcterms:created>
  <dcterms:modified xsi:type="dcterms:W3CDTF">2017-04-26T08:18:45Z</dcterms:modified>
</cp:coreProperties>
</file>