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3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63" r:id="rId6"/>
    <p:sldMasterId id="2147483665" r:id="rId7"/>
    <p:sldMasterId id="2147483667" r:id="rId8"/>
    <p:sldMasterId id="2147483669" r:id="rId9"/>
    <p:sldMasterId id="2147483671" r:id="rId10"/>
    <p:sldMasterId id="2147483673" r:id="rId11"/>
    <p:sldMasterId id="2147483675" r:id="rId12"/>
  </p:sldMasterIdLst>
  <p:sldIdLst>
    <p:sldId id="256" r:id="rId13"/>
    <p:sldId id="257" r:id="rId14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i-FI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F71985-A73A-4670-80C8-EE1D6D5B25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23D4B67E-0BC9-4688-8AD5-C6A5088763F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91AEF0D1-7442-45D0-A8BB-71FCCBD932B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ABB3684E-D7FF-4945-A53C-D2DC59EC23C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Kaksi sisältö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3569400" cy="512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7617600" y="864000"/>
            <a:ext cx="3569400" cy="512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D558BB43-A66B-40AA-892E-E90C29B7815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834F273D-1EF2-422B-9FFE-756E43A0058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D956EF0D-859A-42CA-9641-66101C9DF9E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85442C68-A6DB-43CD-8C37-C056B097781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4983E5D9-1C84-4A96-ABD0-B5B73446CA5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508F996D-9101-4486-B7E2-4BCCE6AA2E5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A824ADC-6487-4573-9C5E-5494647DE9B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E254A26-A84F-4B40-B46B-9BC4E1ECB7F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5255ADC5-35D8-48E5-BEF8-5626DD22B5A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3569400" cy="512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7617600" y="864000"/>
            <a:ext cx="3569400" cy="512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1C7633F-BC3D-4A52-94C0-3F9DDEEBD84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48AC42A2-B923-48B3-81C7-B7CEDEBD74C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i-FI" sz="18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subTitle"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i-FI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63BC30F7-27B6-4FA1-897E-089D548A06B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F300F016-09A9-4B0F-8C64-94089B78109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2E265936-0CED-4173-9FF0-B4F420DF5D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fi-FI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7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8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1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12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3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4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5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uorakulmio 6" hidden="1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" name="Suorakulmio 37" hidden="1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Suorakulmio 6"/>
          <p:cNvSpPr/>
          <p:nvPr/>
        </p:nvSpPr>
        <p:spPr>
          <a:xfrm>
            <a:off x="0" y="762120"/>
            <a:ext cx="9141120" cy="5333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Suorakulmio 7"/>
          <p:cNvSpPr/>
          <p:nvPr/>
        </p:nvSpPr>
        <p:spPr>
          <a:xfrm>
            <a:off x="9270360" y="762120"/>
            <a:ext cx="2925000" cy="533376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069920" y="1298520"/>
            <a:ext cx="7314840" cy="3254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5900" spc="-99" strike="noStrike" u="none">
                <a:solidFill>
                  <a:srgbClr val="ffffff"/>
                </a:solidFill>
                <a:uFillTx/>
                <a:latin typeface="Corbel"/>
              </a:rPr>
              <a:t>Muokkaa ots. perustyyl. napsautt.</a:t>
            </a:r>
            <a:endParaRPr b="0" lang="fi-FI" sz="59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&lt;päivämäärä/kellonaika&gt;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2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sldNum" idx="3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5363055-B2CF-4279-BB20-F608F0DD351B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&lt;numero&gt;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uorakulmio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82" name="Suorakulmio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4280" cy="237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200" spc="-60" strike="noStrike" u="none">
                <a:solidFill>
                  <a:srgbClr val="ffffff"/>
                </a:solidFill>
                <a:uFillTx/>
                <a:latin typeface="Corbel"/>
              </a:rPr>
              <a:t>Muokkaa otsikon perustyyliä napsauttamalla</a:t>
            </a:r>
            <a:endParaRPr b="0" lang="fi-FI" sz="32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fi-FI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Toinen taso</a:t>
            </a:r>
            <a:endParaRPr b="0" lang="fi-FI" sz="18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Kolmas taso</a:t>
            </a:r>
            <a:endParaRPr b="0" lang="fi-FI" sz="16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Neljäs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Viides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255960" y="3494160"/>
            <a:ext cx="2834280" cy="2321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fi-FI" sz="1400" strike="noStrike" u="none">
                <a:solidFill>
                  <a:srgbClr val="ffffff"/>
                </a:solidFill>
                <a:uFillTx/>
                <a:latin typeface="Corbel"/>
              </a:rPr>
              <a:t>Muokkaa tekstin perustyylejä napsauttamalla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dt" idx="28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&lt;päivämäärä/kellonaika&gt;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ftr" idx="29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sldNum" idx="30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FCB2B0C-3729-42FE-BCCC-F5BC65A1D0A1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&lt;numero&gt;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uorakulmio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90" name="Suorakulmio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255960" y="1143000"/>
            <a:ext cx="2834280" cy="2377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200" spc="-60" strike="noStrike" u="none">
                <a:solidFill>
                  <a:srgbClr val="ffffff"/>
                </a:solidFill>
                <a:uFillTx/>
                <a:latin typeface="Corbel"/>
              </a:rPr>
              <a:t>Muokkaa otsikon perustyyliä napsauttamalla</a:t>
            </a:r>
            <a:endParaRPr b="0" lang="fi-FI" sz="32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3570480" y="767520"/>
            <a:ext cx="8114760" cy="5330520"/>
          </a:xfrm>
          <a:prstGeom prst="rect">
            <a:avLst/>
          </a:prstGeom>
          <a:solidFill>
            <a:schemeClr val="lt1">
              <a:lumMod val="75000"/>
            </a:schemeClr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i-FI" sz="3200" strike="noStrike" u="none">
                <a:solidFill>
                  <a:schemeClr val="dk1"/>
                </a:solidFill>
                <a:uFillTx/>
                <a:latin typeface="Corbel"/>
              </a:rPr>
              <a:t>Lisää kuva napsauttamalla kuvaketta</a:t>
            </a:r>
            <a:endParaRPr b="0" lang="fi-FI" sz="32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255960" y="3493080"/>
            <a:ext cx="2834280" cy="2322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fi-FI" sz="1400" strike="noStrike" u="none">
                <a:solidFill>
                  <a:srgbClr val="ffffff"/>
                </a:solidFill>
                <a:uFillTx/>
                <a:latin typeface="Corbel"/>
              </a:rPr>
              <a:t>Muokkaa tekstin perustyylejä napsauttamalla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dt" idx="31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&lt;päivämäärä/kellonaika&gt;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ftr" idx="32"/>
          </p:nvPr>
        </p:nvSpPr>
        <p:spPr>
          <a:xfrm>
            <a:off x="349920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6" name="PlaceHolder 6"/>
          <p:cNvSpPr>
            <a:spLocks noGrp="1"/>
          </p:cNvSpPr>
          <p:nvPr>
            <p:ph type="sldNum" idx="33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B34819A-86A0-4B7E-94A4-728C673D9F56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&lt;numero&gt;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1" name="Suorakulmio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600" spc="-60" strike="noStrike" u="none">
                <a:solidFill>
                  <a:srgbClr val="ffffff"/>
                </a:solidFill>
                <a:uFillTx/>
                <a:latin typeface="Corbel"/>
              </a:rPr>
              <a:t>Muokkaa otsikon perustyyliä napsauttamalla</a:t>
            </a:r>
            <a:endParaRPr b="0" lang="fi-FI" sz="36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fi-FI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Toinen taso</a:t>
            </a:r>
            <a:endParaRPr b="0" lang="fi-FI" sz="18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Kolmas taso</a:t>
            </a:r>
            <a:endParaRPr b="0" lang="fi-FI" sz="16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Neljäs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Viides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 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F2AFACF-6C24-402D-BEE2-E094D728EC04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1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8" name="Suorakulmio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80880" y="990720"/>
            <a:ext cx="2819160" cy="495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600" spc="-60" strike="noStrike" u="none">
                <a:solidFill>
                  <a:srgbClr val="ffffff"/>
                </a:solidFill>
                <a:uFillTx/>
                <a:latin typeface="Corbel"/>
              </a:rPr>
              <a:t>Muokkaa otsikon perustyyliä napsauttamalla</a:t>
            </a:r>
            <a:endParaRPr b="0" lang="fi-FI" sz="36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fi-FI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Toinen taso</a:t>
            </a:r>
            <a:endParaRPr b="0" lang="fi-FI" sz="18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Kolmas taso</a:t>
            </a:r>
            <a:endParaRPr b="0" lang="fi-FI" sz="16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Neljäs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Viides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7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 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ftr" idx="8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sldNum" idx="9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7DD7F10-8AAF-4730-984D-ABD03DD2A4F4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1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uorakulmio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5" name="Suorakulmio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600" spc="-60" strike="noStrike" u="none">
                <a:solidFill>
                  <a:srgbClr val="ffffff"/>
                </a:solidFill>
                <a:uFillTx/>
                <a:latin typeface="Corbel"/>
              </a:rPr>
              <a:t>Muokkaa otsikon perustyyliä napsauttamalla</a:t>
            </a:r>
            <a:endParaRPr b="0" lang="fi-FI" sz="36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fi-FI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Toinen taso</a:t>
            </a:r>
            <a:endParaRPr b="0" lang="fi-FI" sz="18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Kolmas taso</a:t>
            </a:r>
            <a:endParaRPr b="0" lang="fi-FI" sz="16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Neljäs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Viides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0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 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1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12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869EF06-5116-4857-93D5-18BBAEF0CECE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1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uorakulmio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2" name="Suorakulmio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867840" y="1298520"/>
            <a:ext cx="7314840" cy="3254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5900" spc="-99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otsikon perustyyliä napsauttamalla</a:t>
            </a:r>
            <a:endParaRPr b="0" lang="fi-FI" sz="59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3886200" y="4672440"/>
            <a:ext cx="7314840" cy="914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9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fi-FI" sz="22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2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dt" idx="13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&lt;päivämäärä/kellonaika&gt;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ftr" idx="14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15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5DF7D25-081C-4264-97FD-AFC541F942C5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&lt;numero&gt;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orakulmio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9" name="Suorakulmio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600" spc="-60" strike="noStrike" u="none">
                <a:solidFill>
                  <a:srgbClr val="ffffff"/>
                </a:solidFill>
                <a:uFillTx/>
                <a:latin typeface="Corbel"/>
              </a:rPr>
              <a:t>Muokkaa otsikon perustyyliä napsauttamalla</a:t>
            </a:r>
            <a:endParaRPr b="0" lang="fi-FI" sz="36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867840" y="868680"/>
            <a:ext cx="347436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fi-FI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Toinen taso</a:t>
            </a:r>
            <a:endParaRPr b="0" lang="fi-FI" sz="18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Kolmas taso</a:t>
            </a:r>
            <a:endParaRPr b="0" lang="fi-FI" sz="16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Neljäs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Viides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818120" y="868680"/>
            <a:ext cx="3474360" cy="512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fi-FI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Toinen taso</a:t>
            </a:r>
            <a:endParaRPr b="0" lang="fi-FI" sz="18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Kolmas taso</a:t>
            </a:r>
            <a:endParaRPr b="0" lang="fi-FI" sz="16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Neljäs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Viides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16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&lt;päivämäärä/kellonaika&gt;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ftr" idx="17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5" name="PlaceHolder 6"/>
          <p:cNvSpPr>
            <a:spLocks noGrp="1"/>
          </p:cNvSpPr>
          <p:nvPr>
            <p:ph type="sldNum" idx="18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2C48E18-FDC0-41FC-88E9-74DE1E70D456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&lt;numero&gt;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uorakulmio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60" name="Suorakulmio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600" spc="-60" strike="noStrike" u="none">
                <a:solidFill>
                  <a:srgbClr val="ffffff"/>
                </a:solidFill>
                <a:uFillTx/>
                <a:latin typeface="Corbel"/>
              </a:rPr>
              <a:t>Muokkaa otsikon perustyyliä napsauttamalla</a:t>
            </a:r>
            <a:endParaRPr b="0" lang="fi-FI" sz="36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3867840" y="1023480"/>
            <a:ext cx="3474360" cy="807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fi-FI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3867840" y="1931040"/>
            <a:ext cx="3474360" cy="402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fi-FI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Toinen taso</a:t>
            </a:r>
            <a:endParaRPr b="0" lang="fi-FI" sz="18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Kolmas taso</a:t>
            </a:r>
            <a:endParaRPr b="0" lang="fi-FI" sz="16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Neljäs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Viides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7818480" y="1023480"/>
            <a:ext cx="3474360" cy="81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fi-FI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body"/>
          </p:nvPr>
        </p:nvSpPr>
        <p:spPr>
          <a:xfrm>
            <a:off x="7818480" y="1931040"/>
            <a:ext cx="3474360" cy="402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marL="182880" indent="-182880" defTabSz="914400">
              <a:lnSpc>
                <a:spcPct val="90000"/>
              </a:lnSpc>
              <a:spcBef>
                <a:spcPts val="1199"/>
              </a:spcBef>
              <a:buClr>
                <a:srgbClr val="40bad2"/>
              </a:buClr>
              <a:buFont typeface="Wingdings 2" charset="2"/>
              <a:buChar char=""/>
            </a:pPr>
            <a:r>
              <a:rPr b="0" lang="fi-FI" sz="20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Muokkaa tekstin perustyylejä napsauttamalla</a:t>
            </a:r>
            <a:endParaRPr b="0" lang="fi-FI" sz="20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1" marL="6858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8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Toinen taso</a:t>
            </a:r>
            <a:endParaRPr b="0" lang="fi-FI" sz="18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2" marL="11430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6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Kolmas taso</a:t>
            </a:r>
            <a:endParaRPr b="0" lang="fi-FI" sz="16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3" marL="16002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Neljäs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  <a:p>
            <a:pPr lvl="4" marL="2057400" indent="-182880" defTabSz="91440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40bad2"/>
              </a:buClr>
              <a:buFont typeface="Wingdings 2" charset="2"/>
              <a:buChar char=""/>
            </a:pPr>
            <a:r>
              <a:rPr b="0" lang="fi-FI" sz="1400" strike="noStrike" u="none">
                <a:solidFill>
                  <a:schemeClr val="dk1">
                    <a:lumMod val="65000"/>
                    <a:lumOff val="35000"/>
                  </a:schemeClr>
                </a:solidFill>
                <a:uFillTx/>
                <a:latin typeface="Corbel"/>
              </a:rPr>
              <a:t>Viides taso</a:t>
            </a:r>
            <a:endParaRPr b="0" lang="fi-FI" sz="1400" strike="noStrike" u="none">
              <a:solidFill>
                <a:schemeClr val="dk1">
                  <a:lumMod val="65000"/>
                  <a:lumOff val="35000"/>
                </a:schemeClr>
              </a:solidFill>
              <a:uFillTx/>
              <a:latin typeface="Corbel"/>
            </a:endParaRPr>
          </a:p>
        </p:txBody>
      </p:sp>
      <p:sp>
        <p:nvSpPr>
          <p:cNvPr id="66" name="PlaceHolder 6"/>
          <p:cNvSpPr>
            <a:spLocks noGrp="1"/>
          </p:cNvSpPr>
          <p:nvPr>
            <p:ph type="dt" idx="19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&lt;päivämäärä/kellonaika&gt;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7" name="PlaceHolder 7"/>
          <p:cNvSpPr>
            <a:spLocks noGrp="1"/>
          </p:cNvSpPr>
          <p:nvPr>
            <p:ph type="ftr" idx="20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8" name="PlaceHolder 8"/>
          <p:cNvSpPr>
            <a:spLocks noGrp="1"/>
          </p:cNvSpPr>
          <p:nvPr>
            <p:ph type="sldNum" idx="21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24CF2D4-671E-4BA4-9C77-13FB6FF40572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&lt;numero&gt;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uorakulmio 6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0" name="Suorakulmio 37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fi-FI" sz="3600" spc="-60" strike="noStrike" u="none">
                <a:solidFill>
                  <a:srgbClr val="ffffff"/>
                </a:solidFill>
                <a:uFillTx/>
                <a:latin typeface="Corbel"/>
              </a:rPr>
              <a:t>Muokkaa otsikon perustyyliä napsauttamalla</a:t>
            </a:r>
            <a:endParaRPr b="0" lang="fi-FI" sz="36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dt" idx="22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&lt;päivämäärä/kellonaika&gt;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ftr" idx="23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sldNum" idx="24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12082AF-75DB-4496-B7F5-A4212450B552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&lt;numero&gt;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uorakulmio 6" hidden="1"/>
          <p:cNvSpPr/>
          <p:nvPr/>
        </p:nvSpPr>
        <p:spPr>
          <a:xfrm>
            <a:off x="0" y="758880"/>
            <a:ext cx="3443400" cy="5330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7" name="Suorakulmio 37" hidden="1"/>
          <p:cNvSpPr/>
          <p:nvPr/>
        </p:nvSpPr>
        <p:spPr>
          <a:xfrm>
            <a:off x="11815920" y="758880"/>
            <a:ext cx="383760" cy="5330520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endParaRPr b="0" lang="fi-FI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dt" idx="25"/>
          </p:nvPr>
        </p:nvSpPr>
        <p:spPr>
          <a:xfrm>
            <a:off x="26244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fi-FI" sz="1100" strike="noStrike" u="none">
                <a:solidFill>
                  <a:schemeClr val="dk1">
                    <a:lumMod val="50000"/>
                    <a:lumOff val="50000"/>
                  </a:schemeClr>
                </a:solidFill>
                <a:uFillTx/>
                <a:latin typeface="Corbel"/>
              </a:rPr>
              <a:t>&lt;päivämäärä/kellonaika&gt;</a:t>
            </a:r>
            <a:endParaRPr b="0" lang="fi-FI" sz="11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ftr" idx="26"/>
          </p:nvPr>
        </p:nvSpPr>
        <p:spPr>
          <a:xfrm>
            <a:off x="3869280" y="6356520"/>
            <a:ext cx="59112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i-FI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i-FI" sz="1400" strike="noStrike" u="none">
                <a:solidFill>
                  <a:srgbClr val="000000"/>
                </a:solidFill>
                <a:uFillTx/>
                <a:latin typeface="Times New Roman"/>
              </a:rPr>
              <a:t>&lt;alatunniste&gt;</a:t>
            </a:r>
            <a:endParaRPr b="0" lang="fi-FI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 idx="27"/>
          </p:nvPr>
        </p:nvSpPr>
        <p:spPr>
          <a:xfrm>
            <a:off x="10634040" y="6356520"/>
            <a:ext cx="15307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1" lang="fi-FI" sz="1200" strike="noStrike" u="none">
                <a:solidFill>
                  <a:schemeClr val="accent1"/>
                </a:solidFill>
                <a:uFillTx/>
                <a:latin typeface="Corbel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F07483A0-9FE4-4C2C-8F82-31E8890C9D21}" type="slidenum">
              <a:rPr b="1" lang="fi-FI" sz="1200" strike="noStrike" u="none">
                <a:solidFill>
                  <a:schemeClr val="accent1"/>
                </a:solidFill>
                <a:uFillTx/>
                <a:latin typeface="Corbel"/>
              </a:rPr>
              <a:t>&lt;numero&gt;</a:t>
            </a:fld>
            <a:endParaRPr b="0" lang="fi-FI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en-US" sz="3600" spc="-60" strike="noStrike" u="none">
                <a:solidFill>
                  <a:srgbClr val="ffffff"/>
                </a:solidFill>
                <a:uFillTx/>
                <a:latin typeface="Corbel"/>
              </a:rPr>
              <a:t>Enkkutuki</a:t>
            </a:r>
            <a:endParaRPr b="0" lang="fi-FI" sz="36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pic>
        <p:nvPicPr>
          <p:cNvPr id="98" name="Content Placeholder 3" descr=""/>
          <p:cNvPicPr/>
          <p:nvPr/>
        </p:nvPicPr>
        <p:blipFill>
          <a:blip r:embed="rId1"/>
          <a:stretch/>
        </p:blipFill>
        <p:spPr>
          <a:xfrm>
            <a:off x="3868560" y="1052280"/>
            <a:ext cx="7314840" cy="4743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253080" y="1123920"/>
            <a:ext cx="2946960" cy="460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i-FI" sz="1800" strike="noStrike" u="none">
                <a:solidFill>
                  <a:schemeClr val="dk1"/>
                </a:solidFill>
                <a:uFillTx/>
                <a:latin typeface="Corbel"/>
              </a:rPr>
              <a:t>Enkkutuki</a:t>
            </a:r>
            <a:endParaRPr b="0" lang="fi-FI" sz="1800" strike="noStrike" u="none">
              <a:solidFill>
                <a:schemeClr val="dk1"/>
              </a:solidFill>
              <a:uFillTx/>
              <a:latin typeface="Corbel"/>
            </a:endParaRPr>
          </a:p>
        </p:txBody>
      </p:sp>
      <p:pic>
        <p:nvPicPr>
          <p:cNvPr id="100" name="" descr=""/>
          <p:cNvPicPr/>
          <p:nvPr/>
        </p:nvPicPr>
        <p:blipFill>
          <a:blip r:embed="rId1"/>
          <a:stretch/>
        </p:blipFill>
        <p:spPr>
          <a:xfrm>
            <a:off x="3869280" y="864000"/>
            <a:ext cx="7314840" cy="51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1" name="" descr=""/>
          <p:cNvPicPr/>
          <p:nvPr/>
        </p:nvPicPr>
        <p:blipFill>
          <a:blip r:embed="rId2"/>
          <a:stretch/>
        </p:blipFill>
        <p:spPr>
          <a:xfrm>
            <a:off x="3960000" y="864000"/>
            <a:ext cx="7224120" cy="5120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 pitchFamily="0" charset="1"/>
        <a:ea typeface=""/>
        <a:cs typeface=""/>
      </a:majorFont>
      <a:minorFont>
        <a:latin typeface="Corbel" panose="020B0503020204020204" pitchFamily="0" charset="1"/>
        <a:ea typeface=""/>
        <a:cs typeface=""/>
      </a:minorFont>
    </a:fontScheme>
    <a:fmtScheme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</a:schemeClr>
        </a:solidFill>
      </a:fillStyleLst>
      <a:lnStyleLst>
        <a:ln w="9525" cap="flat" cmpd="sng" algn="ctr">
          <a:prstDash val="solid"/>
        </a:ln>
        <a:ln w="10795" cap="flat" cmpd="sng" algn="ctr">
          <a:prstDash val="solid"/>
        </a:ln>
        <a:ln w="17145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48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tint val="98000"/>
                <a:shade val="80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</TotalTime>
  <Application>LibreOffice/24.8.4.2$Windows_X86_64 LibreOffice_project/bb3cfa12c7b1bf994ecc5649a80400d06cd71002</Application>
  <AppVersion>15.0000</AppVersion>
  <Words>1</Words>
  <Paragraphs>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2025-02-08T09:09:16Z</dcterms:created>
  <dc:creator/>
  <dc:description/>
  <dc:language>fi-FI</dc:language>
  <cp:lastModifiedBy/>
  <dcterms:modified xsi:type="dcterms:W3CDTF">2025-02-08T11:24:22Z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1</vt:i4>
  </property>
</Properties>
</file>