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9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</p:sldMasterIdLst>
  <p:sldIdLst>
    <p:sldId id="256" r:id="rId13"/>
    <p:sldId id="257" r:id="rId14"/>
    <p:sldId id="258" r:id="rId1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i-FI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E2F6F8-E587-4F5D-B8F9-8B340AFE181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47CB92AA-D636-4A3D-AFB1-5E539F4629C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07592EB4-A545-4E19-9225-418C313B933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570F07D1-E840-4E4E-B5C1-318305341CD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AE8719FE-619F-4D09-B369-2DC63DC3E5B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7A3E3DE5-B70C-4B72-92C5-B1810752DEA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612D69-3834-4096-8510-D64E1058190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155E769-371B-4105-AE00-B2BA273DD06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D30008CF-F9BA-4631-8269-B21D492CFB2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ubTitle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i-FI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EA81AAF-9238-4B18-BABC-46DC06DA3EF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5157AC42-4D5D-4960-BE75-5F813AE99BF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DB6D518D-3184-4A3D-AA2C-B98A032AD11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A8E37442-F0A9-4454-8D0C-AC0F2E2C629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451520" y="2015640"/>
            <a:ext cx="4686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6372360" y="2015640"/>
            <a:ext cx="4686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9D5E3D30-95D1-4794-A766-CB4B221AE5A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4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2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2417760" y="802440"/>
            <a:ext cx="8636760" cy="254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0" anchor="b">
            <a:normAutofit lnSpcReduction="9999"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6600" strike="noStrike" u="none" cap="all">
                <a:solidFill>
                  <a:schemeClr val="dk1"/>
                </a:solidFill>
                <a:uFillTx/>
                <a:latin typeface="Gill Sans MT"/>
              </a:rPr>
              <a:t>Muokkaa ots. perustyyl. napsautt.</a:t>
            </a:r>
            <a:endParaRPr b="0" lang="fi-FI" sz="66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1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&lt;päivämäärä/kellonaika&gt;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2"/>
          </p:nvPr>
        </p:nvSpPr>
        <p:spPr>
          <a:xfrm>
            <a:off x="2416680" y="329400"/>
            <a:ext cx="497340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3"/>
          </p:nvPr>
        </p:nvSpPr>
        <p:spPr>
          <a:xfrm>
            <a:off x="14378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F3EFCF9-934B-4892-AE3B-0096F88C9F37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&lt;numero&gt;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7" name="Suora yhdysviiva 14"/>
          <p:cNvCxnSpPr/>
          <p:nvPr/>
        </p:nvCxnSpPr>
        <p:spPr>
          <a:xfrm>
            <a:off x="2417760" y="3528360"/>
            <a:ext cx="8637120" cy="36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1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92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444680" y="798840"/>
            <a:ext cx="3272760" cy="2246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2400" strike="noStrike" u="none" cap="all">
                <a:solidFill>
                  <a:schemeClr val="dk1"/>
                </a:solidFill>
                <a:uFillTx/>
                <a:latin typeface="Gill Sans MT"/>
              </a:rPr>
              <a:t>Muokkaa otsikon perustyyliä napsauttamalla</a:t>
            </a:r>
            <a:endParaRPr b="0" lang="fi-FI" sz="24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5043600" y="798840"/>
            <a:ext cx="6012000" cy="4658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20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1" marL="6858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Toinen taso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2" marL="11430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600" strike="noStrike" u="none">
                <a:solidFill>
                  <a:schemeClr val="dk1"/>
                </a:solidFill>
                <a:uFillTx/>
                <a:latin typeface="Gill Sans MT"/>
              </a:rPr>
              <a:t>Kolmas taso</a:t>
            </a:r>
            <a:endParaRPr b="0" lang="fi-FI" sz="16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3" marL="16002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400" strike="noStrike" u="none">
                <a:solidFill>
                  <a:schemeClr val="dk1"/>
                </a:solidFill>
                <a:uFillTx/>
                <a:latin typeface="Gill Sans MT"/>
              </a:rPr>
              <a:t>Neljäs taso</a:t>
            </a:r>
            <a:endParaRPr b="0" lang="fi-FI" sz="14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4" marL="20574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200" strike="noStrike" u="none">
                <a:solidFill>
                  <a:schemeClr val="dk1"/>
                </a:solidFill>
                <a:uFillTx/>
                <a:latin typeface="Gill Sans MT"/>
              </a:rPr>
              <a:t>Viides taso</a:t>
            </a:r>
            <a:endParaRPr b="0" lang="fi-FI" sz="1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1444680" y="3205440"/>
            <a:ext cx="3274560" cy="2247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2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i-FI" sz="16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16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dt" idx="28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&lt;päivämäärä/kellonaika&gt;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ftr" idx="29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 type="sldNum" idx="30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B5B0072-E7DD-4326-BE22-606F1D66BDCF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&lt;numero&gt;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99" name="Suora yhdysviiva 16"/>
          <p:cNvCxnSpPr/>
          <p:nvPr/>
        </p:nvCxnSpPr>
        <p:spPr>
          <a:xfrm>
            <a:off x="1448280" y="3205440"/>
            <a:ext cx="3269520" cy="36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1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02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grpSp>
        <p:nvGrpSpPr>
          <p:cNvPr id="103" name="Ryhmä 7"/>
          <p:cNvGrpSpPr/>
          <p:nvPr/>
        </p:nvGrpSpPr>
        <p:grpSpPr>
          <a:xfrm>
            <a:off x="7477560" y="482040"/>
            <a:ext cx="4074120" cy="5148720"/>
            <a:chOff x="7477560" y="482040"/>
            <a:chExt cx="4074120" cy="5148720"/>
          </a:xfrm>
        </p:grpSpPr>
        <p:sp>
          <p:nvSpPr>
            <p:cNvPr id="104" name="Suorakulmio 17"/>
            <p:cNvSpPr/>
            <p:nvPr/>
          </p:nvSpPr>
          <p:spPr>
            <a:xfrm>
              <a:off x="7477560" y="482040"/>
              <a:ext cx="4074120" cy="5148720"/>
            </a:xfrm>
            <a:prstGeom prst="rect">
              <a:avLst/>
            </a:prstGeom>
            <a:gradFill rotWithShape="0">
              <a:gsLst>
                <a:gs pos="0">
                  <a:srgbClr val="000001"/>
                </a:gs>
                <a:gs pos="100000">
                  <a:srgbClr val="191919"/>
                </a:gs>
              </a:gsLst>
              <a:lin ang="5400000"/>
            </a:gradFill>
            <a:ln w="76200">
              <a:noFill/>
            </a:ln>
            <a:effectLst>
              <a:outerShdw algn="tl" blurRad="127080" dir="4740526" dist="228470" rotWithShape="0" sx="98000" sy="98000">
                <a:srgbClr val="000000">
                  <a:alpha val="34000"/>
                </a:srgbClr>
              </a:outerShdw>
            </a:effectLst>
            <a:scene3d>
              <a:camera prst="orthographicFront"/>
              <a:lightRig dir="t" rig="threePt"/>
            </a:scene3d>
            <a:sp3d>
              <a:bevelT prst="softRound" w="152400" h="508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fi-FI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5" name="Suorakulmio 18"/>
            <p:cNvSpPr/>
            <p:nvPr/>
          </p:nvSpPr>
          <p:spPr>
            <a:xfrm>
              <a:off x="7790400" y="812520"/>
              <a:ext cx="3449880" cy="4466160"/>
            </a:xfrm>
            <a:prstGeom prst="rect">
              <a:avLst/>
            </a:prstGeom>
            <a:gradFill rotWithShape="0"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/>
            </a:gradFill>
            <a:ln w="50800">
              <a:solidFill>
                <a:srgbClr val="191919"/>
              </a:solidFill>
              <a:miter/>
            </a:ln>
            <a:effectLst>
              <a:innerShdw blurRad="63500" dir="14100000" dist="88900">
                <a:srgbClr val="000000">
                  <a:alpha val="30000"/>
                </a:srgbClr>
              </a:innerShdw>
            </a:effectLst>
            <a:scene3d>
              <a:camera prst="orthographicFront"/>
              <a:lightRig dir="t" rig="threeP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b="0" lang="fi-FI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451160" y="1129680"/>
            <a:ext cx="5532120" cy="183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200" strike="noStrike" u="none" cap="all">
                <a:solidFill>
                  <a:schemeClr val="dk1"/>
                </a:solidFill>
                <a:uFillTx/>
                <a:latin typeface="Gill Sans MT"/>
              </a:rPr>
              <a:t>Muokkaa otsikon perustyyliä napsauttamalla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8124480" y="1122480"/>
            <a:ext cx="2790720" cy="3866040"/>
          </a:xfrm>
          <a:prstGeom prst="rect">
            <a:avLst/>
          </a:prstGeom>
          <a:solidFill>
            <a:schemeClr val="lt1">
              <a:lumMod val="85000"/>
            </a:schemeClr>
          </a:solidFill>
          <a:ln w="9360">
            <a:noFill/>
          </a:ln>
        </p:spPr>
        <p:txBody>
          <a:bodyPr lIns="90000" rIns="90000" tIns="45000" bIns="45000" anchor="t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i-FI" sz="3200" strike="noStrike" u="none">
                <a:solidFill>
                  <a:schemeClr val="dk1"/>
                </a:solidFill>
                <a:uFillTx/>
                <a:latin typeface="Gill Sans MT"/>
              </a:rPr>
              <a:t>Lisää kuva napsauttamalla kuvaketta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1450440" y="3146040"/>
            <a:ext cx="5524200" cy="2003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2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dt" idx="31"/>
          </p:nvPr>
        </p:nvSpPr>
        <p:spPr>
          <a:xfrm>
            <a:off x="1447560" y="5469840"/>
            <a:ext cx="5527080" cy="319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&lt;päivämäärä/kellonaika&gt;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ftr" idx="32"/>
          </p:nvPr>
        </p:nvSpPr>
        <p:spPr>
          <a:xfrm>
            <a:off x="1447560" y="318600"/>
            <a:ext cx="5540760" cy="320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1" name="PlaceHolder 6"/>
          <p:cNvSpPr>
            <a:spLocks noGrp="1"/>
          </p:cNvSpPr>
          <p:nvPr>
            <p:ph type="sldNum" idx="33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4B1798E-9D22-42D9-9364-ADEFF3E6CFB0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&lt;numero&gt;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112" name="Suora yhdysviiva 30"/>
          <p:cNvCxnSpPr/>
          <p:nvPr/>
        </p:nvCxnSpPr>
        <p:spPr>
          <a:xfrm>
            <a:off x="1447200" y="3143520"/>
            <a:ext cx="5527800" cy="36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2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200" strike="noStrike" u="none" cap="all">
                <a:solidFill>
                  <a:schemeClr val="dk1"/>
                </a:solidFill>
                <a:uFillTx/>
                <a:latin typeface="Gill Sans MT"/>
              </a:rPr>
              <a:t>Muokkaa otsikon perustyyliä napsauttamalla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20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1" marL="6858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Toinen taso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2" marL="11430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600" strike="noStrike" u="none">
                <a:solidFill>
                  <a:schemeClr val="dk1"/>
                </a:solidFill>
                <a:uFillTx/>
                <a:latin typeface="Gill Sans MT"/>
              </a:rPr>
              <a:t>Kolmas taso</a:t>
            </a:r>
            <a:endParaRPr b="0" lang="fi-FI" sz="16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3" marL="16002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400" strike="noStrike" u="none">
                <a:solidFill>
                  <a:schemeClr val="dk1"/>
                </a:solidFill>
                <a:uFillTx/>
                <a:latin typeface="Gill Sans MT"/>
              </a:rPr>
              <a:t>Neljäs taso</a:t>
            </a:r>
            <a:endParaRPr b="0" lang="fi-FI" sz="14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4" marL="20574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200" strike="noStrike" u="none">
                <a:solidFill>
                  <a:schemeClr val="dk1"/>
                </a:solidFill>
                <a:uFillTx/>
                <a:latin typeface="Gill Sans MT"/>
              </a:rPr>
              <a:t>Viides taso</a:t>
            </a:r>
            <a:endParaRPr b="0" lang="fi-FI" sz="1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4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 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5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6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A2A7EB1-16AC-49DE-B28F-454C61E8976C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1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18" name="Suora yhdysviiva 25"/>
          <p:cNvCxnSpPr/>
          <p:nvPr/>
        </p:nvCxnSpPr>
        <p:spPr>
          <a:xfrm>
            <a:off x="1453680" y="1846800"/>
            <a:ext cx="9608040" cy="36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0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21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439200" y="798840"/>
            <a:ext cx="1615320" cy="465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200" strike="noStrike" u="none" cap="all">
                <a:solidFill>
                  <a:schemeClr val="dk1"/>
                </a:solidFill>
                <a:uFillTx/>
                <a:latin typeface="Gill Sans MT"/>
              </a:rPr>
              <a:t>Muokkaa otsikon perustyyliä napsauttamalla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444680" y="798840"/>
            <a:ext cx="7828560" cy="465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20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1" marL="6858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Toinen taso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2" marL="11430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600" strike="noStrike" u="none">
                <a:solidFill>
                  <a:schemeClr val="dk1"/>
                </a:solidFill>
                <a:uFillTx/>
                <a:latin typeface="Gill Sans MT"/>
              </a:rPr>
              <a:t>Kolmas taso</a:t>
            </a:r>
            <a:endParaRPr b="0" lang="fi-FI" sz="16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3" marL="16002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400" strike="noStrike" u="none">
                <a:solidFill>
                  <a:schemeClr val="dk1"/>
                </a:solidFill>
                <a:uFillTx/>
                <a:latin typeface="Gill Sans MT"/>
              </a:rPr>
              <a:t>Neljäs taso</a:t>
            </a:r>
            <a:endParaRPr b="0" lang="fi-FI" sz="14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4" marL="20574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200" strike="noStrike" u="none">
                <a:solidFill>
                  <a:schemeClr val="dk1"/>
                </a:solidFill>
                <a:uFillTx/>
                <a:latin typeface="Gill Sans MT"/>
              </a:rPr>
              <a:t>Viides taso</a:t>
            </a:r>
            <a:endParaRPr b="0" lang="fi-FI" sz="1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7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 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8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9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173C4EF-27F0-42F8-BA77-ACF938DE0C81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1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27" name="Suora yhdysviiva 14"/>
          <p:cNvCxnSpPr/>
          <p:nvPr/>
        </p:nvCxnSpPr>
        <p:spPr>
          <a:xfrm>
            <a:off x="9438840" y="798840"/>
            <a:ext cx="360" cy="466020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9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30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200" strike="noStrike" u="none" cap="all">
                <a:solidFill>
                  <a:schemeClr val="dk1"/>
                </a:solidFill>
                <a:uFillTx/>
                <a:latin typeface="Gill Sans MT"/>
              </a:rPr>
              <a:t>Muokkaa otsikon perustyyliä napsauttamalla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20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1" marL="6858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Toinen taso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2" marL="11430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600" strike="noStrike" u="none">
                <a:solidFill>
                  <a:schemeClr val="dk1"/>
                </a:solidFill>
                <a:uFillTx/>
                <a:latin typeface="Gill Sans MT"/>
              </a:rPr>
              <a:t>Kolmas taso</a:t>
            </a:r>
            <a:endParaRPr b="0" lang="fi-FI" sz="16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3" marL="16002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400" strike="noStrike" u="none">
                <a:solidFill>
                  <a:schemeClr val="dk1"/>
                </a:solidFill>
                <a:uFillTx/>
                <a:latin typeface="Gill Sans MT"/>
              </a:rPr>
              <a:t>Neljäs taso</a:t>
            </a:r>
            <a:endParaRPr b="0" lang="fi-FI" sz="14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4" marL="20574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200" strike="noStrike" u="none">
                <a:solidFill>
                  <a:schemeClr val="dk1"/>
                </a:solidFill>
                <a:uFillTx/>
                <a:latin typeface="Gill Sans MT"/>
              </a:rPr>
              <a:t>Viides taso</a:t>
            </a:r>
            <a:endParaRPr b="0" lang="fi-FI" sz="1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10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 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ftr" idx="11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sldNum" idx="12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342C883-9F92-45FA-B248-8BC0F5D7D592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1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36" name="Suora yhdysviiva 32"/>
          <p:cNvCxnSpPr/>
          <p:nvPr/>
        </p:nvCxnSpPr>
        <p:spPr>
          <a:xfrm>
            <a:off x="1453680" y="1846800"/>
            <a:ext cx="9608040" cy="36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3"/>
    <p:sldLayoutId id="2147483656" r:id="rId4"/>
    <p:sldLayoutId id="2147483657" r:id="rId5"/>
    <p:sldLayoutId id="2147483658" r:id="rId6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2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43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454400" y="1756080"/>
            <a:ext cx="8642880" cy="1887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600" strike="noStrike" u="none" cap="all">
                <a:solidFill>
                  <a:schemeClr val="dk1"/>
                </a:solidFill>
                <a:uFillTx/>
                <a:latin typeface="Gill Sans MT"/>
              </a:rPr>
              <a:t>Muokkaa otsikon perustyyliä napsauttamalla</a:t>
            </a:r>
            <a:endParaRPr b="0" lang="fi-FI" sz="36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454400" y="3806280"/>
            <a:ext cx="8629920" cy="101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45720" anchor="t">
            <a:normAutofit/>
          </a:bodyPr>
          <a:p>
            <a:pPr indent="0" defTabSz="914400">
              <a:lnSpc>
                <a:spcPct val="12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13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&lt;päivämäärä/kellonaika&gt;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 idx="14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 idx="15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BB5E885-A7FF-47F3-9B0C-22E96180B280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&lt;numero&gt;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49" name="Suora yhdysviiva 14"/>
          <p:cNvCxnSpPr/>
          <p:nvPr/>
        </p:nvCxnSpPr>
        <p:spPr>
          <a:xfrm>
            <a:off x="1454040" y="3804840"/>
            <a:ext cx="8631000" cy="36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1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52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449360" y="804960"/>
            <a:ext cx="9605160" cy="105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200" strike="noStrike" u="none" cap="all">
                <a:solidFill>
                  <a:schemeClr val="dk1"/>
                </a:solidFill>
                <a:uFillTx/>
                <a:latin typeface="Gill Sans MT"/>
              </a:rPr>
              <a:t>Muokkaa otsikon perustyyliä napsauttamalla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447200" y="2010960"/>
            <a:ext cx="4644720" cy="344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20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1" marL="6858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Toinen taso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2" marL="11430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600" strike="noStrike" u="none">
                <a:solidFill>
                  <a:schemeClr val="dk1"/>
                </a:solidFill>
                <a:uFillTx/>
                <a:latin typeface="Gill Sans MT"/>
              </a:rPr>
              <a:t>Kolmas taso</a:t>
            </a:r>
            <a:endParaRPr b="0" lang="fi-FI" sz="16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3" marL="16002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400" strike="noStrike" u="none">
                <a:solidFill>
                  <a:schemeClr val="dk1"/>
                </a:solidFill>
                <a:uFillTx/>
                <a:latin typeface="Gill Sans MT"/>
              </a:rPr>
              <a:t>Neljäs taso</a:t>
            </a:r>
            <a:endParaRPr b="0" lang="fi-FI" sz="14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4" marL="20574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200" strike="noStrike" u="none">
                <a:solidFill>
                  <a:schemeClr val="dk1"/>
                </a:solidFill>
                <a:uFillTx/>
                <a:latin typeface="Gill Sans MT"/>
              </a:rPr>
              <a:t>Viides taso</a:t>
            </a:r>
            <a:endParaRPr b="0" lang="fi-FI" sz="1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413760" y="2017440"/>
            <a:ext cx="4644720" cy="344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20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1" marL="6858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Toinen taso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2" marL="11430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600" strike="noStrike" u="none">
                <a:solidFill>
                  <a:schemeClr val="dk1"/>
                </a:solidFill>
                <a:uFillTx/>
                <a:latin typeface="Gill Sans MT"/>
              </a:rPr>
              <a:t>Kolmas taso</a:t>
            </a:r>
            <a:endParaRPr b="0" lang="fi-FI" sz="16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3" marL="16002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400" strike="noStrike" u="none">
                <a:solidFill>
                  <a:schemeClr val="dk1"/>
                </a:solidFill>
                <a:uFillTx/>
                <a:latin typeface="Gill Sans MT"/>
              </a:rPr>
              <a:t>Neljäs taso</a:t>
            </a:r>
            <a:endParaRPr b="0" lang="fi-FI" sz="14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4" marL="20574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200" strike="noStrike" u="none">
                <a:solidFill>
                  <a:schemeClr val="dk1"/>
                </a:solidFill>
                <a:uFillTx/>
                <a:latin typeface="Gill Sans MT"/>
              </a:rPr>
              <a:t>Viides taso</a:t>
            </a:r>
            <a:endParaRPr b="0" lang="fi-FI" sz="1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16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&lt;päivämäärä/kellonaika&gt;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17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18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F2AA2CA-B47F-48AA-AD0F-AE60E145E023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&lt;numero&gt;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59" name="Suora yhdysviiva 34"/>
          <p:cNvCxnSpPr/>
          <p:nvPr/>
        </p:nvCxnSpPr>
        <p:spPr>
          <a:xfrm>
            <a:off x="1453680" y="1846800"/>
            <a:ext cx="9608040" cy="36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4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65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447200" y="804240"/>
            <a:ext cx="9607320" cy="1055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200" strike="noStrike" u="none" cap="all">
                <a:solidFill>
                  <a:schemeClr val="dk1"/>
                </a:solidFill>
                <a:uFillTx/>
                <a:latin typeface="Gill Sans MT"/>
              </a:rPr>
              <a:t>Muokkaa otsikon perustyyliä napsauttamalla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1447200" y="2019600"/>
            <a:ext cx="4644720" cy="80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92500" lnSpcReduction="9999"/>
          </a:bodyPr>
          <a:p>
            <a:pPr indent="0" defTabSz="9144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i-FI" sz="2200" strike="noStrike" u="none" cap="all">
                <a:solidFill>
                  <a:schemeClr val="accent1"/>
                </a:solidFill>
                <a:uFillTx/>
                <a:latin typeface="Gill Sans MT"/>
              </a:rPr>
              <a:t>Muokkaa tekstin perustyylejä napsauttamalla</a:t>
            </a:r>
            <a:endParaRPr b="0" lang="fi-FI" sz="2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1447200" y="2824200"/>
            <a:ext cx="4644720" cy="264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20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1" marL="6858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Toinen taso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2" marL="11430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600" strike="noStrike" u="none">
                <a:solidFill>
                  <a:schemeClr val="dk1"/>
                </a:solidFill>
                <a:uFillTx/>
                <a:latin typeface="Gill Sans MT"/>
              </a:rPr>
              <a:t>Kolmas taso</a:t>
            </a:r>
            <a:endParaRPr b="0" lang="fi-FI" sz="16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3" marL="16002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400" strike="noStrike" u="none">
                <a:solidFill>
                  <a:schemeClr val="dk1"/>
                </a:solidFill>
                <a:uFillTx/>
                <a:latin typeface="Gill Sans MT"/>
              </a:rPr>
              <a:t>Neljäs taso</a:t>
            </a:r>
            <a:endParaRPr b="0" lang="fi-FI" sz="14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4" marL="20574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200" strike="noStrike" u="none">
                <a:solidFill>
                  <a:schemeClr val="dk1"/>
                </a:solidFill>
                <a:uFillTx/>
                <a:latin typeface="Gill Sans MT"/>
              </a:rPr>
              <a:t>Viides taso</a:t>
            </a:r>
            <a:endParaRPr b="0" lang="fi-FI" sz="1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6412320" y="2022840"/>
            <a:ext cx="4644720" cy="80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92500" lnSpcReduction="9999"/>
          </a:bodyPr>
          <a:p>
            <a:pPr indent="0" defTabSz="9144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i-FI" sz="2200" strike="noStrike" u="none" cap="all">
                <a:solidFill>
                  <a:schemeClr val="accent1"/>
                </a:solidFill>
                <a:uFillTx/>
                <a:latin typeface="Gill Sans MT"/>
              </a:rPr>
              <a:t>Muokkaa tekstin perustyylejä napsauttamalla</a:t>
            </a:r>
            <a:endParaRPr b="0" lang="fi-FI" sz="2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6412320" y="2821320"/>
            <a:ext cx="4644720" cy="2637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2000" strike="noStrike" u="none">
                <a:solidFill>
                  <a:schemeClr val="dk1"/>
                </a:solidFill>
                <a:uFillTx/>
                <a:latin typeface="Gill Sans MT"/>
              </a:rPr>
              <a:t>Muokkaa tekstin perustyylejä napsauttamalla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1" marL="6858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Gill Sans MT"/>
              </a:rPr>
              <a:t>Toinen taso</a:t>
            </a:r>
            <a:endParaRPr b="0" lang="fi-FI" sz="18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2" marL="11430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600" strike="noStrike" u="none">
                <a:solidFill>
                  <a:schemeClr val="dk1"/>
                </a:solidFill>
                <a:uFillTx/>
                <a:latin typeface="Gill Sans MT"/>
              </a:rPr>
              <a:t>Kolmas taso</a:t>
            </a:r>
            <a:endParaRPr b="0" lang="fi-FI" sz="16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3" marL="16002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400" strike="noStrike" u="none">
                <a:solidFill>
                  <a:schemeClr val="dk1"/>
                </a:solidFill>
                <a:uFillTx/>
                <a:latin typeface="Gill Sans MT"/>
              </a:rPr>
              <a:t>Neljäs taso</a:t>
            </a:r>
            <a:endParaRPr b="0" lang="fi-FI" sz="14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lvl="4" marL="2057400" indent="-228600" defTabSz="914400">
              <a:lnSpc>
                <a:spcPct val="120000"/>
              </a:lnSpc>
              <a:spcBef>
                <a:spcPts val="499"/>
              </a:spcBef>
              <a:buClr>
                <a:srgbClr val="b71e42"/>
              </a:buClr>
              <a:buFont typeface="Arial"/>
              <a:buChar char="•"/>
            </a:pPr>
            <a:r>
              <a:rPr b="0" lang="fi-FI" sz="1200" strike="noStrike" u="none">
                <a:solidFill>
                  <a:schemeClr val="dk1"/>
                </a:solidFill>
                <a:uFillTx/>
                <a:latin typeface="Gill Sans MT"/>
              </a:rPr>
              <a:t>Viides taso</a:t>
            </a:r>
            <a:endParaRPr b="0" lang="fi-FI" sz="1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71" name="PlaceHolder 6"/>
          <p:cNvSpPr>
            <a:spLocks noGrp="1"/>
          </p:cNvSpPr>
          <p:nvPr>
            <p:ph type="dt" idx="19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&lt;päivämäärä/kellonaika&gt;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7"/>
          <p:cNvSpPr>
            <a:spLocks noGrp="1"/>
          </p:cNvSpPr>
          <p:nvPr>
            <p:ph type="ftr" idx="20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3" name="PlaceHolder 8"/>
          <p:cNvSpPr>
            <a:spLocks noGrp="1"/>
          </p:cNvSpPr>
          <p:nvPr>
            <p:ph type="sldNum" idx="21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9C16D4A-7279-4974-83FD-798DC77310E4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&lt;numero&gt;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74" name="Suora yhdysviiva 28"/>
          <p:cNvCxnSpPr/>
          <p:nvPr/>
        </p:nvCxnSpPr>
        <p:spPr>
          <a:xfrm>
            <a:off x="1453680" y="1846800"/>
            <a:ext cx="9608040" cy="36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6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77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200" strike="noStrike" u="none" cap="all">
                <a:solidFill>
                  <a:schemeClr val="dk1"/>
                </a:solidFill>
                <a:uFillTx/>
                <a:latin typeface="Gill Sans MT"/>
              </a:rPr>
              <a:t>Muokkaa otsikon perustyyliä napsauttamalla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dt" idx="22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&lt;päivämäärä/kellonaika&gt;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ftr" idx="23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sldNum" idx="24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D50FC78-C059-40E5-8F2B-5003D3F83F54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&lt;numero&gt;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82" name="Suora yhdysviiva 24"/>
          <p:cNvCxnSpPr/>
          <p:nvPr/>
        </p:nvCxnSpPr>
        <p:spPr>
          <a:xfrm>
            <a:off x="1453680" y="1846800"/>
            <a:ext cx="9608040" cy="360"/>
          </a:xfrm>
          <a:prstGeom prst="straightConnector1">
            <a:avLst/>
          </a:prstGeom>
          <a:ln w="31750">
            <a:solidFill>
              <a:srgbClr val="b71e42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uorakulmio 7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5" name="Kuva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86" name="Suora yhdysviiva 9"/>
          <p:cNvCxnSpPr/>
          <p:nvPr/>
        </p:nvCxnSpPr>
        <p:spPr>
          <a:xfrm>
            <a:off x="0" y="6128280"/>
            <a:ext cx="12192120" cy="360"/>
          </a:xfrm>
          <a:prstGeom prst="straightConnector1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</p:cxnSp>
      <p:sp>
        <p:nvSpPr>
          <p:cNvPr id="87" name="PlaceHolder 1"/>
          <p:cNvSpPr>
            <a:spLocks noGrp="1"/>
          </p:cNvSpPr>
          <p:nvPr>
            <p:ph type="dt" idx="25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b="0" lang="fi-FI" sz="1000" strike="noStrike" u="none">
                <a:solidFill>
                  <a:schemeClr val="dk1">
                    <a:tint val="75000"/>
                  </a:schemeClr>
                </a:solidFill>
                <a:uFillTx/>
                <a:latin typeface="Gill Sans MT"/>
              </a:rPr>
              <a:t>&lt;päivämäärä/kellonaika&gt;</a:t>
            </a:r>
            <a:endParaRPr b="0" lang="fi-FI" sz="10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ftr" idx="26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sldNum" idx="27"/>
          </p:nvPr>
        </p:nvSpPr>
        <p:spPr>
          <a:xfrm>
            <a:off x="480240" y="798840"/>
            <a:ext cx="810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fi-FI" sz="2800" strike="noStrike" u="none">
                <a:solidFill>
                  <a:schemeClr val="accent1"/>
                </a:solidFill>
                <a:uFillTx/>
                <a:latin typeface="Gill Sans MT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91DB147-AA0A-4AEC-A9E7-1CAEE6301788}" type="slidenum">
              <a:rPr b="0" lang="fi-FI" sz="2800" strike="noStrike" u="none">
                <a:solidFill>
                  <a:schemeClr val="accent1"/>
                </a:solidFill>
                <a:uFillTx/>
                <a:latin typeface="Gill Sans MT"/>
              </a:rPr>
              <a:t>&lt;numero&gt;</a:t>
            </a:fld>
            <a:endParaRPr b="0" lang="fi-FI" sz="2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 cap="all">
                <a:solidFill>
                  <a:schemeClr val="dk1"/>
                </a:solidFill>
                <a:uFillTx/>
                <a:latin typeface="Gill Sans MT"/>
              </a:rPr>
              <a:t>Enkkutuki: imperfektin kysymys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55000" lnSpcReduction="19999"/>
          </a:bodyPr>
          <a:p>
            <a:pPr indent="0" defTabSz="914400">
              <a:lnSpc>
                <a:spcPct val="120000"/>
              </a:lnSpc>
              <a:spcBef>
                <a:spcPts val="1001"/>
              </a:spcBef>
              <a:buNone/>
              <a:tabLst>
                <a:tab algn="l" pos="0"/>
              </a:tabLst>
            </a:pPr>
            <a:br>
              <a:rPr sz="2000"/>
            </a:b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  <a:ea typeface="Gill Sans MT"/>
              </a:rPr>
              <a:t>Kysymyksissä tarvitset DO-apuverbistä muotoa </a:t>
            </a:r>
            <a:r>
              <a:rPr b="0" lang="en-US" sz="2000" strike="noStrike" u="none">
                <a:solidFill>
                  <a:srgbClr val="c9211e"/>
                </a:solidFill>
                <a:uFillTx/>
                <a:latin typeface="Gill Sans MT"/>
                <a:ea typeface="Gill Sans MT"/>
              </a:rPr>
              <a:t>DID.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 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rgbClr val="c9211e"/>
                </a:solidFill>
                <a:uFillTx/>
                <a:latin typeface="Gill Sans MT"/>
                <a:ea typeface="Gill Sans MT"/>
              </a:rPr>
              <a:t>Did you love him?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 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  <a:ea typeface="Gill Sans MT"/>
              </a:rPr>
              <a:t>Muista </a:t>
            </a:r>
            <a:r>
              <a:rPr b="0" lang="en-US" sz="2000" strike="noStrike" u="none">
                <a:solidFill>
                  <a:srgbClr val="ff0000"/>
                </a:solidFill>
                <a:uFillTx/>
                <a:latin typeface="Gill Sans MT"/>
                <a:ea typeface="Gill Sans MT"/>
              </a:rPr>
              <a:t>KASPOM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  <a:ea typeface="Gill Sans MT"/>
              </a:rPr>
              <a:t>kysymyssana-apuverbi-subjekti-predikaatti-objekti-muut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 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  <a:ea typeface="Gill Sans MT"/>
              </a:rPr>
              <a:t>Where did Jenna live before she moved to Merikarvia?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indent="0" defTabSz="914400">
              <a:lnSpc>
                <a:spcPct val="12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indent="0" defTabSz="914400">
              <a:lnSpc>
                <a:spcPct val="120000"/>
              </a:lnSpc>
              <a:spcBef>
                <a:spcPts val="1001"/>
              </a:spcBef>
              <a:buNone/>
              <a:tabLst>
                <a:tab algn="l" pos="0"/>
              </a:tabLst>
            </a:pPr>
            <a:br>
              <a:rPr sz="2000"/>
            </a:b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indent="0" defTabSz="914400">
              <a:lnSpc>
                <a:spcPct val="12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indent="0" defTabSz="914400">
              <a:lnSpc>
                <a:spcPct val="12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 cap="all">
                <a:solidFill>
                  <a:schemeClr val="dk1"/>
                </a:solidFill>
                <a:uFillTx/>
                <a:latin typeface="Gill Sans MT"/>
              </a:rPr>
              <a:t>Enkkutuki: imperfektin kysymys</a:t>
            </a:r>
            <a:endParaRPr b="0" lang="fi-FI" sz="32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Kokeillaan: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1. Miksi sinä itkit?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2. Kuinka paljon hän luki?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3. Minne te menitte?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4. Söikö hän mitään?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5. Tiesitkö sinä tätä?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indent="0" defTabSz="914400">
              <a:lnSpc>
                <a:spcPct val="120000"/>
              </a:lnSpc>
              <a:spcBef>
                <a:spcPts val="1001"/>
              </a:spcBef>
              <a:buNone/>
            </a:pP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fi-FI" sz="3200" strike="noStrike" u="none" cap="all">
              <a:solidFill>
                <a:schemeClr val="dk1"/>
              </a:solidFill>
              <a:uFillTx/>
              <a:latin typeface="Gill Sans MT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rgbClr val="ff4000"/>
                </a:solidFill>
                <a:uFillTx/>
                <a:latin typeface="Gill Sans MT"/>
              </a:rPr>
              <a:t>Olla-verbin taivutus 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I was                       we were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You were                you were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S/he was                 they were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Kokeillaan: 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Olitteko te ystäviä?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Gill Sans MT"/>
              </a:rPr>
              <a:t>Hän ei koskaan ollut surullinen.</a:t>
            </a:r>
            <a:endParaRPr b="0" lang="fi-FI" sz="2000" strike="noStrike" u="none">
              <a:solidFill>
                <a:schemeClr val="dk1"/>
              </a:solidFill>
              <a:uFillTx/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Valikoima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 pitchFamily="0" charset="1"/>
        <a:ea typeface=""/>
        <a:cs typeface=""/>
      </a:majorFont>
      <a:minorFont>
        <a:latin typeface="Gill Sans MT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4000"/>
                <a:lumMod val="110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8000"/>
                <a:lumMod val="104000"/>
              </a:schemeClr>
            </a:gs>
            <a:gs pos="69000">
              <a:schemeClr val="phClr">
                <a:shade val="88000"/>
                <a:lumMod val="92000"/>
              </a:schemeClr>
            </a:gs>
            <a:gs pos="100000">
              <a:schemeClr val="phClr">
                <a:shade val="78000"/>
                <a:lumMod val="92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0</TotalTime>
  <Application>LibreOffice/24.8.4.2$Windows_X86_64 LibreOffice_project/bb3cfa12c7b1bf994ecc5649a80400d06cd71002</Application>
  <AppVersion>15.0000</AppVersion>
  <Words>1</Words>
  <Paragraphs>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2025-02-08T09:25:10Z</dcterms:created>
  <dc:creator/>
  <dc:description/>
  <dc:language>fi-FI</dc:language>
  <cp:lastModifiedBy/>
  <dcterms:modified xsi:type="dcterms:W3CDTF">2025-02-08T09:31:07Z</dcterms:modified>
  <cp:revision>35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3</vt:i4>
  </property>
</Properties>
</file>