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2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13C0F669-03C8-4F6D-A1CD-49389D9718A2}" type="datetimeFigureOut">
              <a:rPr lang="fi-FI" smtClean="0"/>
              <a:t>13.4.2021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1829F01A-8AF5-4EA2-82D1-CAC2C5C8DB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6358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0F669-03C8-4F6D-A1CD-49389D9718A2}" type="datetimeFigureOut">
              <a:rPr lang="fi-FI" smtClean="0"/>
              <a:t>13.4.2021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9F01A-8AF5-4EA2-82D1-CAC2C5C8DB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7092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3C0F669-03C8-4F6D-A1CD-49389D9718A2}" type="datetimeFigureOut">
              <a:rPr lang="fi-FI" smtClean="0"/>
              <a:t>13.4.2021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829F01A-8AF5-4EA2-82D1-CAC2C5C8DB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8067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3C0F669-03C8-4F6D-A1CD-49389D9718A2}" type="datetimeFigureOut">
              <a:rPr lang="fi-FI" smtClean="0"/>
              <a:t>13.4.2021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829F01A-8AF5-4EA2-82D1-CAC2C5C8DBBE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5757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3C0F669-03C8-4F6D-A1CD-49389D9718A2}" type="datetimeFigureOut">
              <a:rPr lang="fi-FI" smtClean="0"/>
              <a:t>13.4.2021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829F01A-8AF5-4EA2-82D1-CAC2C5C8DB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655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0F669-03C8-4F6D-A1CD-49389D9718A2}" type="datetimeFigureOut">
              <a:rPr lang="fi-FI" smtClean="0"/>
              <a:t>13.4.2021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9F01A-8AF5-4EA2-82D1-CAC2C5C8DB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82669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0F669-03C8-4F6D-A1CD-49389D9718A2}" type="datetimeFigureOut">
              <a:rPr lang="fi-FI" smtClean="0"/>
              <a:t>13.4.2021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9F01A-8AF5-4EA2-82D1-CAC2C5C8DB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0978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0F669-03C8-4F6D-A1CD-49389D9718A2}" type="datetimeFigureOut">
              <a:rPr lang="fi-FI" smtClean="0"/>
              <a:t>13.4.2021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9F01A-8AF5-4EA2-82D1-CAC2C5C8DB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92051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3C0F669-03C8-4F6D-A1CD-49389D9718A2}" type="datetimeFigureOut">
              <a:rPr lang="fi-FI" smtClean="0"/>
              <a:t>13.4.2021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829F01A-8AF5-4EA2-82D1-CAC2C5C8DB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6114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0F669-03C8-4F6D-A1CD-49389D9718A2}" type="datetimeFigureOut">
              <a:rPr lang="fi-FI" smtClean="0"/>
              <a:t>13.4.2021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9F01A-8AF5-4EA2-82D1-CAC2C5C8DB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9952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3C0F669-03C8-4F6D-A1CD-49389D9718A2}" type="datetimeFigureOut">
              <a:rPr lang="fi-FI" smtClean="0"/>
              <a:t>13.4.2021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829F01A-8AF5-4EA2-82D1-CAC2C5C8DB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0157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0F669-03C8-4F6D-A1CD-49389D9718A2}" type="datetimeFigureOut">
              <a:rPr lang="fi-FI" smtClean="0"/>
              <a:t>13.4.2021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9F01A-8AF5-4EA2-82D1-CAC2C5C8DB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9100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0F669-03C8-4F6D-A1CD-49389D9718A2}" type="datetimeFigureOut">
              <a:rPr lang="fi-FI" smtClean="0"/>
              <a:t>13.4.2021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9F01A-8AF5-4EA2-82D1-CAC2C5C8DB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1539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0F669-03C8-4F6D-A1CD-49389D9718A2}" type="datetimeFigureOut">
              <a:rPr lang="fi-FI" smtClean="0"/>
              <a:t>13.4.2021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9F01A-8AF5-4EA2-82D1-CAC2C5C8DB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4128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0F669-03C8-4F6D-A1CD-49389D9718A2}" type="datetimeFigureOut">
              <a:rPr lang="fi-FI" smtClean="0"/>
              <a:t>13.4.2021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9F01A-8AF5-4EA2-82D1-CAC2C5C8DB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981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0F669-03C8-4F6D-A1CD-49389D9718A2}" type="datetimeFigureOut">
              <a:rPr lang="fi-FI" smtClean="0"/>
              <a:t>13.4.2021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9F01A-8AF5-4EA2-82D1-CAC2C5C8DB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526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0F669-03C8-4F6D-A1CD-49389D9718A2}" type="datetimeFigureOut">
              <a:rPr lang="fi-FI" smtClean="0"/>
              <a:t>13.4.2021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9F01A-8AF5-4EA2-82D1-CAC2C5C8DB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2323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0F669-03C8-4F6D-A1CD-49389D9718A2}" type="datetimeFigureOut">
              <a:rPr lang="fi-FI" smtClean="0"/>
              <a:t>13.4.2021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9F01A-8AF5-4EA2-82D1-CAC2C5C8DB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376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EN </a:t>
            </a:r>
            <a:r>
              <a:rPr lang="fi-FI" dirty="0" err="1"/>
              <a:t>course</a:t>
            </a:r>
            <a:r>
              <a:rPr lang="fi-FI" dirty="0"/>
              <a:t> 7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Mia-Riikka Heinonen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950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 7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themes</a:t>
            </a:r>
            <a:r>
              <a:rPr lang="fi-FI" b="1" dirty="0"/>
              <a:t> and </a:t>
            </a:r>
            <a:r>
              <a:rPr lang="fi-FI" b="1" dirty="0" err="1"/>
              <a:t>targets</a:t>
            </a:r>
            <a:r>
              <a:rPr lang="fi-FI" b="1" dirty="0"/>
              <a:t> of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course</a:t>
            </a:r>
            <a:r>
              <a:rPr lang="fi-FI" b="1" dirty="0"/>
              <a:t>:</a:t>
            </a:r>
          </a:p>
          <a:p>
            <a:endParaRPr lang="fi-FI" b="1" dirty="0"/>
          </a:p>
          <a:p>
            <a:r>
              <a:rPr lang="fi-FI" dirty="0" err="1"/>
              <a:t>Increasing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vocabulary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areas</a:t>
            </a:r>
            <a:r>
              <a:rPr lang="fi-FI" dirty="0"/>
              <a:t> of </a:t>
            </a:r>
            <a:r>
              <a:rPr lang="fi-FI" dirty="0" err="1"/>
              <a:t>nature</a:t>
            </a:r>
            <a:r>
              <a:rPr lang="fi-FI" dirty="0"/>
              <a:t> and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environment</a:t>
            </a:r>
            <a:endParaRPr lang="fi-FI" dirty="0"/>
          </a:p>
          <a:p>
            <a:endParaRPr lang="fi-FI" dirty="0"/>
          </a:p>
          <a:p>
            <a:r>
              <a:rPr lang="fi-FI" dirty="0" err="1"/>
              <a:t>Revising</a:t>
            </a:r>
            <a:r>
              <a:rPr lang="fi-FI" dirty="0"/>
              <a:t> </a:t>
            </a:r>
            <a:r>
              <a:rPr lang="fi-FI" dirty="0" err="1"/>
              <a:t>key</a:t>
            </a:r>
            <a:r>
              <a:rPr lang="fi-FI" dirty="0"/>
              <a:t> </a:t>
            </a:r>
            <a:r>
              <a:rPr lang="fi-FI" dirty="0" err="1"/>
              <a:t>areas</a:t>
            </a:r>
            <a:r>
              <a:rPr lang="fi-FI" dirty="0"/>
              <a:t> of </a:t>
            </a:r>
            <a:r>
              <a:rPr lang="fi-FI" dirty="0" err="1"/>
              <a:t>grammar</a:t>
            </a:r>
            <a:r>
              <a:rPr lang="fi-FI" dirty="0"/>
              <a:t> to </a:t>
            </a:r>
            <a:r>
              <a:rPr lang="fi-FI" dirty="0" err="1"/>
              <a:t>improve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written</a:t>
            </a:r>
            <a:r>
              <a:rPr lang="fi-FI" dirty="0"/>
              <a:t> and </a:t>
            </a:r>
            <a:r>
              <a:rPr lang="fi-FI" dirty="0" err="1"/>
              <a:t>spoken</a:t>
            </a:r>
            <a:r>
              <a:rPr lang="fi-FI" dirty="0"/>
              <a:t> English</a:t>
            </a:r>
          </a:p>
          <a:p>
            <a:endParaRPr lang="fi-FI" dirty="0"/>
          </a:p>
          <a:p>
            <a:r>
              <a:rPr lang="fi-FI" dirty="0" err="1"/>
              <a:t>Meet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requirements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matriculation</a:t>
            </a:r>
            <a:r>
              <a:rPr lang="fi-FI" dirty="0"/>
              <a:t> </a:t>
            </a:r>
            <a:r>
              <a:rPr lang="fi-FI" dirty="0" err="1"/>
              <a:t>excamination</a:t>
            </a:r>
            <a:r>
              <a:rPr lang="fi-FI" dirty="0"/>
              <a:t>   </a:t>
            </a:r>
          </a:p>
          <a:p>
            <a:pPr lvl="8"/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3387" y="4745735"/>
            <a:ext cx="1695450" cy="1157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560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 7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course</a:t>
            </a:r>
            <a:r>
              <a:rPr lang="fi-FI" b="1" dirty="0"/>
              <a:t> </a:t>
            </a:r>
            <a:r>
              <a:rPr lang="fi-FI" b="1" dirty="0" err="1"/>
              <a:t>comprises</a:t>
            </a:r>
            <a:r>
              <a:rPr lang="fi-FI" b="1" dirty="0"/>
              <a:t> of:</a:t>
            </a:r>
          </a:p>
          <a:p>
            <a:r>
              <a:rPr lang="fi-FI" dirty="0"/>
              <a:t> </a:t>
            </a:r>
            <a:r>
              <a:rPr lang="fi-FI" dirty="0" err="1"/>
              <a:t>book</a:t>
            </a:r>
            <a:r>
              <a:rPr lang="fi-FI" dirty="0"/>
              <a:t> </a:t>
            </a:r>
            <a:r>
              <a:rPr lang="fi-FI" dirty="0" err="1"/>
              <a:t>work</a:t>
            </a:r>
            <a:endParaRPr lang="fi-FI" dirty="0"/>
          </a:p>
          <a:p>
            <a:r>
              <a:rPr lang="fi-FI" dirty="0"/>
              <a:t>e-</a:t>
            </a:r>
            <a:r>
              <a:rPr lang="fi-FI" dirty="0" err="1"/>
              <a:t>based</a:t>
            </a:r>
            <a:r>
              <a:rPr lang="fi-FI" dirty="0"/>
              <a:t> </a:t>
            </a:r>
            <a:r>
              <a:rPr lang="fi-FI" dirty="0" err="1"/>
              <a:t>learning</a:t>
            </a:r>
            <a:r>
              <a:rPr lang="fi-FI" dirty="0"/>
              <a:t> (Sanoma Pro + </a:t>
            </a:r>
            <a:r>
              <a:rPr lang="fi-FI" dirty="0" err="1"/>
              <a:t>other</a:t>
            </a:r>
            <a:r>
              <a:rPr lang="fi-FI" dirty="0"/>
              <a:t> </a:t>
            </a:r>
            <a:r>
              <a:rPr lang="fi-FI" dirty="0" err="1"/>
              <a:t>sources</a:t>
            </a:r>
            <a:r>
              <a:rPr lang="fi-FI" dirty="0"/>
              <a:t>)  Key: LTEE</a:t>
            </a:r>
          </a:p>
          <a:p>
            <a:r>
              <a:rPr lang="fi-FI" dirty="0"/>
              <a:t>A </a:t>
            </a:r>
            <a:r>
              <a:rPr lang="fi-FI" dirty="0" err="1"/>
              <a:t>short</a:t>
            </a:r>
            <a:r>
              <a:rPr lang="fi-FI" dirty="0"/>
              <a:t> </a:t>
            </a:r>
            <a:r>
              <a:rPr lang="fi-FI" dirty="0" err="1"/>
              <a:t>project</a:t>
            </a:r>
            <a:r>
              <a:rPr lang="fi-FI" dirty="0"/>
              <a:t>  </a:t>
            </a:r>
          </a:p>
          <a:p>
            <a:r>
              <a:rPr lang="fi-FI" dirty="0"/>
              <a:t>2 </a:t>
            </a:r>
            <a:r>
              <a:rPr lang="fi-FI" dirty="0" err="1"/>
              <a:t>essays</a:t>
            </a:r>
            <a:r>
              <a:rPr lang="fi-FI" dirty="0"/>
              <a:t> / </a:t>
            </a:r>
            <a:r>
              <a:rPr lang="fi-FI" dirty="0" err="1"/>
              <a:t>writing</a:t>
            </a:r>
            <a:r>
              <a:rPr lang="fi-FI" dirty="0"/>
              <a:t> </a:t>
            </a:r>
            <a:r>
              <a:rPr lang="fi-FI" dirty="0" err="1"/>
              <a:t>assignments</a:t>
            </a:r>
            <a:endParaRPr lang="fi-FI" dirty="0"/>
          </a:p>
          <a:p>
            <a:r>
              <a:rPr lang="fi-FI" dirty="0"/>
              <a:t>2 long </a:t>
            </a:r>
            <a:r>
              <a:rPr lang="fi-FI" dirty="0" err="1"/>
              <a:t>listening</a:t>
            </a:r>
            <a:r>
              <a:rPr lang="fi-FI" dirty="0"/>
              <a:t> </a:t>
            </a:r>
            <a:r>
              <a:rPr lang="fi-FI" dirty="0" err="1"/>
              <a:t>comprehensions</a:t>
            </a:r>
            <a:r>
              <a:rPr lang="fi-FI" dirty="0"/>
              <a:t>, </a:t>
            </a:r>
            <a:r>
              <a:rPr lang="fi-FI" dirty="0" err="1"/>
              <a:t>several</a:t>
            </a:r>
            <a:r>
              <a:rPr lang="fi-FI" dirty="0"/>
              <a:t> </a:t>
            </a:r>
            <a:r>
              <a:rPr lang="fi-FI" dirty="0" err="1"/>
              <a:t>shorter</a:t>
            </a:r>
            <a:r>
              <a:rPr lang="fi-FI" dirty="0"/>
              <a:t> </a:t>
            </a:r>
            <a:r>
              <a:rPr lang="fi-FI" dirty="0" err="1"/>
              <a:t>ones</a:t>
            </a:r>
            <a:endParaRPr lang="fi-FI" dirty="0"/>
          </a:p>
          <a:p>
            <a:r>
              <a:rPr lang="fi-FI" dirty="0" err="1"/>
              <a:t>Thursdays</a:t>
            </a:r>
            <a:r>
              <a:rPr lang="fi-FI" dirty="0"/>
              <a:t> &gt; revision&gt; </a:t>
            </a:r>
            <a:r>
              <a:rPr lang="fi-FI" dirty="0" err="1"/>
              <a:t>preparing</a:t>
            </a:r>
            <a:r>
              <a:rPr lang="fi-FI" dirty="0"/>
              <a:t> for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Big</a:t>
            </a:r>
            <a:r>
              <a:rPr lang="fi-FI" dirty="0"/>
              <a:t> </a:t>
            </a:r>
            <a:r>
              <a:rPr lang="fi-FI" dirty="0" err="1"/>
              <a:t>Test</a:t>
            </a:r>
            <a:r>
              <a:rPr lang="fi-FI" dirty="0"/>
              <a:t> !!! 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0105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 7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err="1"/>
              <a:t>Mottos</a:t>
            </a:r>
            <a:r>
              <a:rPr lang="fi-FI" b="1" dirty="0"/>
              <a:t> for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course</a:t>
            </a:r>
            <a:r>
              <a:rPr lang="fi-FI" b="1" dirty="0"/>
              <a:t>:</a:t>
            </a:r>
          </a:p>
          <a:p>
            <a:endParaRPr lang="fi-FI" dirty="0"/>
          </a:p>
          <a:p>
            <a:r>
              <a:rPr lang="fi-FI" dirty="0"/>
              <a:t>Blood, </a:t>
            </a:r>
            <a:r>
              <a:rPr lang="fi-FI" dirty="0" err="1"/>
              <a:t>Toil</a:t>
            </a:r>
            <a:r>
              <a:rPr lang="fi-FI" dirty="0"/>
              <a:t>, </a:t>
            </a:r>
            <a:r>
              <a:rPr lang="fi-FI" dirty="0" err="1"/>
              <a:t>Tears</a:t>
            </a:r>
            <a:r>
              <a:rPr lang="fi-FI" dirty="0"/>
              <a:t> and </a:t>
            </a:r>
            <a:r>
              <a:rPr lang="fi-FI" dirty="0" err="1"/>
              <a:t>Sweat</a:t>
            </a:r>
            <a:r>
              <a:rPr lang="fi-FI" dirty="0"/>
              <a:t> (Churchill)</a:t>
            </a:r>
          </a:p>
          <a:p>
            <a:endParaRPr lang="fi-FI" dirty="0"/>
          </a:p>
          <a:p>
            <a:r>
              <a:rPr lang="fi-FI" dirty="0" err="1"/>
              <a:t>Keep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eyes</a:t>
            </a:r>
            <a:r>
              <a:rPr lang="fi-FI" dirty="0"/>
              <a:t> 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prize</a:t>
            </a:r>
            <a:r>
              <a:rPr lang="fi-FI" dirty="0"/>
              <a:t>!</a:t>
            </a:r>
          </a:p>
          <a:p>
            <a:endParaRPr lang="fi-FI" dirty="0"/>
          </a:p>
          <a:p>
            <a:r>
              <a:rPr lang="en-US" dirty="0"/>
              <a:t>Modern technology</a:t>
            </a:r>
            <a:br>
              <a:rPr lang="en-US" dirty="0"/>
            </a:br>
            <a:r>
              <a:rPr lang="en-US" dirty="0"/>
              <a:t>Owes ecology</a:t>
            </a:r>
            <a:br>
              <a:rPr lang="en-US" dirty="0"/>
            </a:br>
            <a:r>
              <a:rPr lang="en-US" dirty="0"/>
              <a:t>An apology.</a:t>
            </a:r>
            <a:br>
              <a:rPr lang="en-US" dirty="0"/>
            </a:br>
            <a:r>
              <a:rPr lang="en-US" dirty="0"/>
              <a:t>~Alan M. </a:t>
            </a:r>
            <a:r>
              <a:rPr lang="en-US" dirty="0" err="1"/>
              <a:t>Eddison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437" y="1746504"/>
            <a:ext cx="2848547" cy="437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610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 7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err="1"/>
              <a:t>Common</a:t>
            </a:r>
            <a:r>
              <a:rPr lang="fi-FI" b="1" dirty="0"/>
              <a:t> </a:t>
            </a:r>
            <a:r>
              <a:rPr lang="fi-FI" b="1" dirty="0" err="1"/>
              <a:t>rules</a:t>
            </a:r>
            <a:r>
              <a:rPr lang="fi-FI" b="1" dirty="0"/>
              <a:t> for </a:t>
            </a:r>
            <a:r>
              <a:rPr lang="fi-FI" b="1" dirty="0" err="1"/>
              <a:t>attending</a:t>
            </a:r>
            <a:r>
              <a:rPr lang="fi-FI" b="1" dirty="0"/>
              <a:t>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course</a:t>
            </a:r>
            <a:r>
              <a:rPr lang="fi-FI" b="1" dirty="0"/>
              <a:t>:</a:t>
            </a:r>
          </a:p>
          <a:p>
            <a:pPr marL="0" indent="0">
              <a:buNone/>
            </a:pPr>
            <a:endParaRPr lang="fi-FI" b="1" dirty="0"/>
          </a:p>
          <a:p>
            <a:r>
              <a:rPr lang="fi-FI" dirty="0" err="1"/>
              <a:t>Everyone</a:t>
            </a:r>
            <a:r>
              <a:rPr lang="fi-FI" dirty="0"/>
              <a:t> </a:t>
            </a:r>
            <a:r>
              <a:rPr lang="fi-FI" dirty="0" err="1"/>
              <a:t>works</a:t>
            </a:r>
            <a:r>
              <a:rPr lang="fi-FI" dirty="0"/>
              <a:t>! </a:t>
            </a:r>
            <a:r>
              <a:rPr lang="fi-FI" dirty="0" err="1"/>
              <a:t>I’ll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my </a:t>
            </a:r>
            <a:r>
              <a:rPr lang="fi-FI" dirty="0" err="1"/>
              <a:t>share</a:t>
            </a:r>
            <a:r>
              <a:rPr lang="fi-FI" dirty="0"/>
              <a:t> , </a:t>
            </a:r>
            <a:r>
              <a:rPr lang="fi-FI" dirty="0" err="1"/>
              <a:t>you’ll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yours</a:t>
            </a:r>
            <a:r>
              <a:rPr lang="fi-FI" dirty="0"/>
              <a:t>! And </a:t>
            </a:r>
            <a:r>
              <a:rPr lang="fi-FI" dirty="0" err="1"/>
              <a:t>it’s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done</a:t>
            </a:r>
            <a:r>
              <a:rPr lang="fi-FI" dirty="0"/>
              <a:t> for </a:t>
            </a:r>
            <a:r>
              <a:rPr lang="fi-FI" dirty="0" err="1"/>
              <a:t>your</a:t>
            </a:r>
            <a:r>
              <a:rPr lang="fi-FI" dirty="0"/>
              <a:t> sake.</a:t>
            </a:r>
          </a:p>
          <a:p>
            <a:r>
              <a:rPr lang="fi-FI" dirty="0"/>
              <a:t>No </a:t>
            </a:r>
            <a:r>
              <a:rPr lang="fi-FI" dirty="0" err="1"/>
              <a:t>phones</a:t>
            </a:r>
            <a:r>
              <a:rPr lang="fi-FI" dirty="0"/>
              <a:t> </a:t>
            </a:r>
            <a:r>
              <a:rPr lang="fi-FI" dirty="0" err="1"/>
              <a:t>allowed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class</a:t>
            </a:r>
            <a:r>
              <a:rPr lang="fi-FI" dirty="0"/>
              <a:t>! If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need</a:t>
            </a:r>
            <a:r>
              <a:rPr lang="fi-FI" dirty="0"/>
              <a:t> </a:t>
            </a:r>
            <a:r>
              <a:rPr lang="fi-FI" dirty="0" err="1"/>
              <a:t>them</a:t>
            </a:r>
            <a:r>
              <a:rPr lang="fi-FI" dirty="0"/>
              <a:t>, </a:t>
            </a:r>
            <a:r>
              <a:rPr lang="fi-FI" dirty="0" err="1"/>
              <a:t>I’ll</a:t>
            </a:r>
            <a:r>
              <a:rPr lang="fi-FI" dirty="0"/>
              <a:t> </a:t>
            </a:r>
            <a:r>
              <a:rPr lang="fi-FI" dirty="0" err="1"/>
              <a:t>tell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/>
              <a:t>Evaluation is </a:t>
            </a:r>
            <a:r>
              <a:rPr lang="fi-FI" dirty="0" err="1"/>
              <a:t>based</a:t>
            </a:r>
            <a:r>
              <a:rPr lang="fi-FI" dirty="0"/>
              <a:t> 50 % 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and 50 % 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test</a:t>
            </a:r>
            <a:r>
              <a:rPr lang="fi-FI" dirty="0"/>
              <a:t> </a:t>
            </a:r>
            <a:r>
              <a:rPr lang="fi-FI" dirty="0" err="1"/>
              <a:t>result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maximum</a:t>
            </a:r>
            <a:r>
              <a:rPr lang="fi-FI" dirty="0"/>
              <a:t> </a:t>
            </a:r>
            <a:r>
              <a:rPr lang="fi-FI" dirty="0" err="1"/>
              <a:t>number</a:t>
            </a:r>
            <a:r>
              <a:rPr lang="fi-FI" dirty="0"/>
              <a:t> of </a:t>
            </a:r>
            <a:r>
              <a:rPr lang="fi-FI" dirty="0" err="1"/>
              <a:t>absences</a:t>
            </a:r>
            <a:r>
              <a:rPr lang="fi-FI" dirty="0"/>
              <a:t> in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course</a:t>
            </a:r>
            <a:r>
              <a:rPr lang="fi-FI" dirty="0"/>
              <a:t> is 4.</a:t>
            </a:r>
          </a:p>
          <a:p>
            <a:endParaRPr lang="fi-FI" dirty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0344" y="3355848"/>
            <a:ext cx="1755648" cy="138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807872"/>
      </p:ext>
    </p:extLst>
  </p:cSld>
  <p:clrMapOvr>
    <a:masterClrMapping/>
  </p:clrMapOvr>
</p:sld>
</file>

<file path=ppt/theme/theme1.xml><?xml version="1.0" encoding="utf-8"?>
<a:theme xmlns:a="http://schemas.openxmlformats.org/drawingml/2006/main" name="Tiivistymisjuova">
  <a:themeElements>
    <a:clrScheme name="Tiivistymisjuova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Tiivistymisjuova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iivistymisjuova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TM04033937[[fn=Tiivistymisjuova]]</Template>
  <TotalTime>36</TotalTime>
  <Words>193</Words>
  <Application>Microsoft Office PowerPoint</Application>
  <PresentationFormat>Laajakuva</PresentationFormat>
  <Paragraphs>35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Tiivistymisjuova</vt:lpstr>
      <vt:lpstr>EN course 7</vt:lpstr>
      <vt:lpstr>EN 7 </vt:lpstr>
      <vt:lpstr>EN 7 </vt:lpstr>
      <vt:lpstr>EN 7</vt:lpstr>
      <vt:lpstr>En 7 </vt:lpstr>
    </vt:vector>
  </TitlesOfParts>
  <Company>Rauman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 course 7</dc:title>
  <dc:creator>Heinonen MiaRiikka</dc:creator>
  <cp:lastModifiedBy>Mia-Riikka Heinonen</cp:lastModifiedBy>
  <cp:revision>9</cp:revision>
  <dcterms:created xsi:type="dcterms:W3CDTF">2018-03-28T08:56:40Z</dcterms:created>
  <dcterms:modified xsi:type="dcterms:W3CDTF">2021-04-13T07:15:34Z</dcterms:modified>
</cp:coreProperties>
</file>