
<file path=[Content_Types].xml><?xml version="1.0" encoding="utf-8"?>
<Types xmlns="http://schemas.openxmlformats.org/package/2006/content-types">
  <Default Extension="png" ContentType="image/png"/>
  <Default Extension="w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559675" cy="10691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Ylätunnisteen paikkamerkki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defRPr sz="1400"/>
            </a:pPr>
            <a:endParaRPr lang="fi-FI" sz="1400" b="0" i="0" u="none" strike="noStrike" kern="1200" cap="none">
              <a:ln>
                <a:noFill/>
              </a:ln>
              <a:latin typeface="Liberation Sans" pitchFamily="18"/>
              <a:ea typeface="Microsoft YaHei" pitchFamily="2"/>
              <a:cs typeface="Mangal" pitchFamily="2"/>
            </a:endParaRPr>
          </a:p>
        </p:txBody>
      </p:sp>
      <p:sp>
        <p:nvSpPr>
          <p:cNvPr id="3" name="Päivämäärän paikkamerkki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lstStyle/>
          <a:p>
            <a:pPr marL="0" marR="0" lvl="0" indent="0" algn="r" rtl="0" hangingPunct="0">
              <a:lnSpc>
                <a:spcPct val="100000"/>
              </a:lnSpc>
              <a:spcBef>
                <a:spcPts val="0"/>
              </a:spcBef>
              <a:spcAft>
                <a:spcPts val="0"/>
              </a:spcAft>
              <a:buNone/>
              <a:tabLst/>
              <a:defRPr sz="1400"/>
            </a:pPr>
            <a:endParaRPr lang="fi-FI" sz="1400" b="0" i="0" u="none" strike="noStrike" kern="1200" cap="none">
              <a:ln>
                <a:noFill/>
              </a:ln>
              <a:latin typeface="Liberation Sans" pitchFamily="18"/>
              <a:ea typeface="Microsoft YaHei" pitchFamily="2"/>
              <a:cs typeface="Mangal" pitchFamily="2"/>
            </a:endParaRPr>
          </a:p>
        </p:txBody>
      </p:sp>
      <p:sp>
        <p:nvSpPr>
          <p:cNvPr id="4" name="Alatunnisteen paikkamerkki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defRPr sz="1400"/>
            </a:pPr>
            <a:endParaRPr lang="fi-FI" sz="1400" b="0" i="0" u="none" strike="noStrike" kern="1200" cap="none">
              <a:ln>
                <a:noFill/>
              </a:ln>
              <a:latin typeface="Liberation Sans" pitchFamily="18"/>
              <a:ea typeface="Microsoft YaHei" pitchFamily="2"/>
              <a:cs typeface="Mangal" pitchFamily="2"/>
            </a:endParaRPr>
          </a:p>
        </p:txBody>
      </p:sp>
      <p:sp>
        <p:nvSpPr>
          <p:cNvPr id="5" name="Dian numeron paikkamerkki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defRPr sz="1400"/>
            </a:pPr>
            <a:fld id="{B10FA98A-8BB0-4340-A4A0-D0D4F66328C8}" type="slidenum">
              <a:t>‹#›</a:t>
            </a:fld>
            <a:endParaRPr lang="fi-FI" sz="1400" b="0" i="0" u="none" strike="noStrike" kern="1200" cap="none">
              <a:ln>
                <a:noFill/>
              </a:ln>
              <a:latin typeface="Liberation Sans" pitchFamily="18"/>
              <a:ea typeface="Microsoft YaHei" pitchFamily="2"/>
              <a:cs typeface="Mangal" pitchFamily="2"/>
            </a:endParaRPr>
          </a:p>
        </p:txBody>
      </p:sp>
    </p:spTree>
    <p:extLst>
      <p:ext uri="{BB962C8B-B14F-4D97-AF65-F5344CB8AC3E}">
        <p14:creationId xmlns:p14="http://schemas.microsoft.com/office/powerpoint/2010/main" val="4024547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ian kuvan paikkamerkki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Huomautusten paikkamerkki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i-FI"/>
          </a:p>
        </p:txBody>
      </p:sp>
      <p:sp>
        <p:nvSpPr>
          <p:cNvPr id="4" name="Ylätunnisteen paikkamerkki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i-FI" sz="1400" kern="1200">
                <a:latin typeface="Liberation Serif" pitchFamily="18"/>
                <a:ea typeface="Segoe UI" pitchFamily="2"/>
                <a:cs typeface="Tahoma" pitchFamily="2"/>
              </a:defRPr>
            </a:lvl1pPr>
          </a:lstStyle>
          <a:p>
            <a:pPr lvl="0"/>
            <a:endParaRPr lang="fi-FI"/>
          </a:p>
        </p:txBody>
      </p:sp>
      <p:sp>
        <p:nvSpPr>
          <p:cNvPr id="5" name="Päivämäärän paikkamerkki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i-FI" sz="1400" kern="1200">
                <a:latin typeface="Liberation Serif" pitchFamily="18"/>
                <a:ea typeface="Segoe UI" pitchFamily="2"/>
                <a:cs typeface="Tahoma" pitchFamily="2"/>
              </a:defRPr>
            </a:lvl1pPr>
          </a:lstStyle>
          <a:p>
            <a:pPr lvl="0"/>
            <a:endParaRPr lang="fi-FI"/>
          </a:p>
        </p:txBody>
      </p:sp>
      <p:sp>
        <p:nvSpPr>
          <p:cNvPr id="6" name="Alatunnisteen paikkamerkki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i-FI" sz="1400" kern="1200">
                <a:latin typeface="Liberation Serif" pitchFamily="18"/>
                <a:ea typeface="Segoe UI" pitchFamily="2"/>
                <a:cs typeface="Tahoma" pitchFamily="2"/>
              </a:defRPr>
            </a:lvl1pPr>
          </a:lstStyle>
          <a:p>
            <a:pPr lvl="0"/>
            <a:endParaRPr lang="fi-FI"/>
          </a:p>
        </p:txBody>
      </p:sp>
      <p:sp>
        <p:nvSpPr>
          <p:cNvPr id="7" name="Dian numeron paikkamerkki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i-FI" sz="1400" kern="1200">
                <a:latin typeface="Liberation Serif" pitchFamily="18"/>
                <a:ea typeface="Segoe UI" pitchFamily="2"/>
                <a:cs typeface="Tahoma" pitchFamily="2"/>
              </a:defRPr>
            </a:lvl1pPr>
          </a:lstStyle>
          <a:p>
            <a:pPr lvl="0"/>
            <a:fld id="{5A69FDA6-F235-4402-A8A3-610519CCB3F5}" type="slidenum">
              <a:t>‹#›</a:t>
            </a:fld>
            <a:endParaRPr lang="fi-FI"/>
          </a:p>
        </p:txBody>
      </p:sp>
    </p:spTree>
    <p:extLst>
      <p:ext uri="{BB962C8B-B14F-4D97-AF65-F5344CB8AC3E}">
        <p14:creationId xmlns:p14="http://schemas.microsoft.com/office/powerpoint/2010/main" val="4183276800"/>
      </p:ext>
    </p:extLst>
  </p:cSld>
  <p:clrMap bg1="lt1" tx1="dk1" bg2="lt2" tx2="dk2" accent1="accent1" accent2="accent2" accent3="accent3" accent4="accent4" accent5="accent5" accent6="accent6" hlink="hlink" folHlink="folHlink"/>
  <p:notesStyle>
    <a:lvl1pPr marL="216000" marR="0" indent="0" rtl="0" hangingPunct="0">
      <a:tabLst/>
      <a:defRPr lang="fi-FI" sz="2000" b="0" i="0" u="none" strike="noStrike" kern="1200" cap="none">
        <a:ln>
          <a:noFill/>
        </a:ln>
        <a:latin typeface="Liberation Sans"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p:txBody>
          <a:bodyPr/>
          <a:lstStyle/>
          <a:p>
            <a:endParaRPr lang="fi-FI"/>
          </a:p>
        </p:txBody>
      </p:sp>
    </p:spTree>
    <p:extLst>
      <p:ext uri="{BB962C8B-B14F-4D97-AF65-F5344CB8AC3E}">
        <p14:creationId xmlns:p14="http://schemas.microsoft.com/office/powerpoint/2010/main" val="267224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100580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426152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2169442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32472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198136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33107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243536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390285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419138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360924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26121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Huomautusten paikkamerkki 2"/>
          <p:cNvSpPr txBox="1">
            <a:spLocks noGrp="1"/>
          </p:cNvSpPr>
          <p:nvPr>
            <p:ph type="body" sz="quarter" idx="1"/>
          </p:nvPr>
        </p:nvSpPr>
        <p:spPr>
          <a:xfrm>
            <a:off x="756000" y="5078520"/>
            <a:ext cx="6047640" cy="4811400"/>
          </a:xfrm>
        </p:spPr>
        <p:txBody>
          <a:bodyPr/>
          <a:lstStyle/>
          <a:p>
            <a:endParaRPr lang="fi-FI"/>
          </a:p>
        </p:txBody>
      </p:sp>
    </p:spTree>
    <p:extLst>
      <p:ext uri="{BB962C8B-B14F-4D97-AF65-F5344CB8AC3E}">
        <p14:creationId xmlns:p14="http://schemas.microsoft.com/office/powerpoint/2010/main" val="1561416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Rectangle 10"/>
          <p:cNvSpPr/>
          <p:nvPr/>
        </p:nvSpPr>
        <p:spPr>
          <a:xfrm>
            <a:off x="0" y="3866759"/>
            <a:ext cx="9144000" cy="2991240"/>
          </a:xfrm>
          <a:prstGeom prst="rect">
            <a:avLst/>
          </a:prstGeom>
          <a:gradFill>
            <a:gsLst>
              <a:gs pos="0">
                <a:srgbClr val="FFFFFF">
                  <a:alpha val="91000"/>
                </a:srgbClr>
              </a:gs>
              <a:gs pos="100000">
                <a:srgbClr val="FFFFFF">
                  <a:alpha val="7600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3" name="Rectangle 11"/>
          <p:cNvSpPr/>
          <p:nvPr/>
        </p:nvSpPr>
        <p:spPr>
          <a:xfrm>
            <a:off x="0" y="0"/>
            <a:ext cx="9144000" cy="3866759"/>
          </a:xfrm>
          <a:prstGeom prst="rect">
            <a:avLst/>
          </a:prstGeom>
          <a:gradFill>
            <a:gsLst>
              <a:gs pos="0">
                <a:srgbClr val="FFFFFF">
                  <a:alpha val="89000"/>
                </a:srgbClr>
              </a:gs>
              <a:gs pos="100000">
                <a:srgbClr val="FFFFFF">
                  <a:alpha val="6200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4" name="Rectangle 12"/>
          <p:cNvSpPr/>
          <p:nvPr/>
        </p:nvSpPr>
        <p:spPr>
          <a:xfrm>
            <a:off x="0" y="2652480"/>
            <a:ext cx="9144000" cy="2286000"/>
          </a:xfrm>
          <a:prstGeom prst="rect">
            <a:avLst/>
          </a:prstGeom>
          <a:gradFill>
            <a:gsLst>
              <a:gs pos="0">
                <a:srgbClr val="FFFFFF">
                  <a:alpha val="0"/>
                </a:srgbClr>
              </a:gs>
              <a:gs pos="100000">
                <a:srgbClr val="FFFFFF">
                  <a:alpha val="30000"/>
                </a:srgbClr>
              </a:gs>
            </a:gsLst>
            <a:lin ang="5400000"/>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5" name="Oval 13"/>
          <p:cNvSpPr/>
          <p:nvPr/>
        </p:nvSpPr>
        <p:spPr>
          <a:xfrm>
            <a:off x="0" y="1600200"/>
            <a:ext cx="9144000" cy="510552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gradFill>
            <a:gsLst>
              <a:gs pos="0">
                <a:srgbClr val="FFFFFF"/>
              </a:gs>
              <a:gs pos="100000">
                <a:srgbClr val="FFFFFF">
                  <a:alpha val="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6" name="Subtitle 2"/>
          <p:cNvSpPr txBox="1">
            <a:spLocks noGrp="1"/>
          </p:cNvSpPr>
          <p:nvPr>
            <p:ph type="subTitle" idx="1"/>
          </p:nvPr>
        </p:nvSpPr>
        <p:spPr>
          <a:xfrm>
            <a:off x="1473839" y="5052600"/>
            <a:ext cx="5636880" cy="881999"/>
          </a:xfrm>
        </p:spPr>
        <p:txBody>
          <a:bodyPr/>
          <a:lstStyle>
            <a:lvl1pPr marL="0" indent="0">
              <a:buNone/>
              <a:defRPr>
                <a:ln>
                  <a:noFill/>
                </a:ln>
                <a:solidFill>
                  <a:srgbClr val="212745"/>
                </a:solidFill>
                <a:latin typeface="Arial" pitchFamily="18"/>
                <a:ea typeface="Microsoft YaHei" pitchFamily="2"/>
                <a:cs typeface="Mangal" pitchFamily="2"/>
              </a:defRPr>
            </a:lvl1pPr>
          </a:lstStyle>
          <a:p>
            <a:pPr lvl="0"/>
            <a:r>
              <a:rPr lang="fi-FI"/>
              <a:t>Muokkaa laotsikon perustyyliä napsautt.</a:t>
            </a:r>
          </a:p>
        </p:txBody>
      </p:sp>
      <p:sp>
        <p:nvSpPr>
          <p:cNvPr id="7" name="Date Placeholder 3"/>
          <p:cNvSpPr txBox="1">
            <a:spLocks noGrp="1"/>
          </p:cNvSpPr>
          <p:nvPr>
            <p:ph type="dt" sz="half" idx="7"/>
          </p:nvPr>
        </p:nvSpPr>
        <p:spPr/>
        <p:txBody>
          <a:bodyPr/>
          <a:lstStyle>
            <a:lvl1pPr>
              <a:defRPr/>
            </a:lvl1pPr>
          </a:lstStyle>
          <a:p>
            <a:pPr lvl="0"/>
            <a:fld id="{711416F0-2392-41DB-97D8-7714DEB21FEB}" type="datetime1">
              <a:rPr lang="fi-FI"/>
              <a:pPr lvl="0"/>
              <a:t>16.12.2019</a:t>
            </a:fld>
            <a:endParaRPr lang="fi-FI"/>
          </a:p>
        </p:txBody>
      </p:sp>
      <p:sp>
        <p:nvSpPr>
          <p:cNvPr id="8" name="Footer Placeholder 4"/>
          <p:cNvSpPr txBox="1">
            <a:spLocks noGrp="1"/>
          </p:cNvSpPr>
          <p:nvPr>
            <p:ph type="ftr" sz="quarter" idx="9"/>
          </p:nvPr>
        </p:nvSpPr>
        <p:spPr/>
        <p:txBody>
          <a:bodyPr/>
          <a:lstStyle>
            <a:lvl1pPr>
              <a:defRPr/>
            </a:lvl1pPr>
          </a:lstStyle>
          <a:p>
            <a:pPr lvl="0"/>
            <a:endParaRPr lang="fi-FI"/>
          </a:p>
        </p:txBody>
      </p:sp>
      <p:sp>
        <p:nvSpPr>
          <p:cNvPr id="9" name="Slide Number Placeholder 5"/>
          <p:cNvSpPr txBox="1">
            <a:spLocks noGrp="1"/>
          </p:cNvSpPr>
          <p:nvPr>
            <p:ph type="sldNum" sz="quarter" idx="8"/>
          </p:nvPr>
        </p:nvSpPr>
        <p:spPr/>
        <p:txBody>
          <a:bodyPr/>
          <a:lstStyle>
            <a:lvl1pPr>
              <a:defRPr/>
            </a:lvl1pPr>
          </a:lstStyle>
          <a:p>
            <a:pPr lvl="0"/>
            <a:fld id="{3019072F-5D96-4061-A70B-24AB43137837}" type="slidenum">
              <a:t>‹#›</a:t>
            </a:fld>
            <a:endParaRPr lang="fi-FI"/>
          </a:p>
        </p:txBody>
      </p:sp>
      <p:sp>
        <p:nvSpPr>
          <p:cNvPr id="10" name="Title 1"/>
          <p:cNvSpPr txBox="1">
            <a:spLocks noGrp="1"/>
          </p:cNvSpPr>
          <p:nvPr>
            <p:ph type="ctrTitle"/>
          </p:nvPr>
        </p:nvSpPr>
        <p:spPr>
          <a:xfrm>
            <a:off x="1270080" y="3141000"/>
            <a:ext cx="7175519" cy="1793160"/>
          </a:xfrm>
        </p:spPr>
        <p:txBody>
          <a:bodyPr/>
          <a:lstStyle>
            <a:lvl1pPr marL="182880" algn="l">
              <a:defRPr sz="5400"/>
            </a:lvl1pPr>
          </a:lstStyle>
          <a:p>
            <a:pPr lvl="0"/>
            <a:r>
              <a:rPr lang="fi-FI"/>
              <a:t>Muokkaa perustyyl. napsautt.</a:t>
            </a:r>
          </a:p>
        </p:txBody>
      </p:sp>
      <p:pic>
        <p:nvPicPr>
          <p:cNvPr id="11" name="Kuva 6"/>
          <p:cNvPicPr>
            <a:picLocks noChangeAspect="1"/>
          </p:cNvPicPr>
          <p:nvPr/>
        </p:nvPicPr>
        <p:blipFill>
          <a:blip r:embed="rId2"/>
          <a:stretch>
            <a:fillRect/>
          </a:stretch>
        </p:blipFill>
        <p:spPr>
          <a:xfrm>
            <a:off x="7289640" y="116640"/>
            <a:ext cx="1854360" cy="1919520"/>
          </a:xfrm>
          <a:prstGeom prst="rect">
            <a:avLst/>
          </a:prstGeom>
          <a:noFill/>
          <a:ln>
            <a:noFill/>
          </a:ln>
        </p:spPr>
      </p:pic>
      <p:pic>
        <p:nvPicPr>
          <p:cNvPr id="12" name="Kuva 14"/>
          <p:cNvPicPr>
            <a:picLocks noChangeAspect="1"/>
          </p:cNvPicPr>
          <p:nvPr/>
        </p:nvPicPr>
        <p:blipFill>
          <a:blip r:embed="rId3"/>
          <a:stretch>
            <a:fillRect/>
          </a:stretch>
        </p:blipFill>
        <p:spPr>
          <a:xfrm>
            <a:off x="0" y="5599080"/>
            <a:ext cx="9144000" cy="1242359"/>
          </a:xfrm>
          <a:prstGeom prst="rect">
            <a:avLst/>
          </a:prstGeom>
          <a:noFill/>
          <a:ln>
            <a:noFill/>
          </a:ln>
        </p:spPr>
      </p:pic>
      <p:pic>
        <p:nvPicPr>
          <p:cNvPr id="13" name="Kuva 15"/>
          <p:cNvPicPr>
            <a:picLocks noChangeAspect="1"/>
          </p:cNvPicPr>
          <p:nvPr/>
        </p:nvPicPr>
        <p:blipFill>
          <a:blip r:embed="rId4"/>
          <a:stretch>
            <a:fillRect/>
          </a:stretch>
        </p:blipFill>
        <p:spPr>
          <a:xfrm>
            <a:off x="0" y="3141000"/>
            <a:ext cx="1270080" cy="2540160"/>
          </a:xfrm>
          <a:prstGeom prst="rect">
            <a:avLst/>
          </a:prstGeom>
          <a:noFill/>
          <a:ln>
            <a:noFill/>
          </a:ln>
        </p:spPr>
      </p:pic>
      <p:sp>
        <p:nvSpPr>
          <p:cNvPr id="14" name="Tekstin paikkamerkki 13"/>
          <p:cNvSpPr txBox="1">
            <a:spLocks noGrp="1"/>
          </p:cNvSpPr>
          <p:nvPr>
            <p:ph type="body" idx="4294967295"/>
          </p:nvPr>
        </p:nvSpPr>
        <p:spPr>
          <a:xfrm>
            <a:off x="457200" y="1604520"/>
            <a:ext cx="8229240" cy="3977279"/>
          </a:xfrm>
        </p:spPr>
        <p:txBody>
          <a:bodyPr lIns="0" tIns="0" rIns="0" bIns="0"/>
          <a:lstStyle>
            <a:lvl1pPr hangingPunct="0">
              <a:spcBef>
                <a:spcPts val="0"/>
              </a:spcBef>
              <a:spcAft>
                <a:spcPts val="1417"/>
              </a:spcAft>
              <a:defRPr sz="3200">
                <a:ln>
                  <a:noFill/>
                </a:ln>
                <a:latin typeface="Liberation Sans" pitchFamily="18"/>
                <a:ea typeface="Microsoft YaHei" pitchFamily="2"/>
                <a:cs typeface="Mangal" pitchFamily="2"/>
              </a:defRPr>
            </a:lvl1pPr>
          </a:lstStyle>
          <a:p>
            <a:endParaRPr lang="fi-FI"/>
          </a:p>
        </p:txBody>
      </p:sp>
    </p:spTree>
    <p:extLst>
      <p:ext uri="{BB962C8B-B14F-4D97-AF65-F5344CB8AC3E}">
        <p14:creationId xmlns:p14="http://schemas.microsoft.com/office/powerpoint/2010/main" val="118275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i-FI"/>
              <a:t>Muokkaa perustyyl. napsautt.</a:t>
            </a:r>
          </a:p>
        </p:txBody>
      </p:sp>
      <p:sp>
        <p:nvSpPr>
          <p:cNvPr id="3" name="Vertical Text Placeholder 2"/>
          <p:cNvSpPr txBox="1">
            <a:spLocks noGrp="1"/>
          </p:cNvSpPr>
          <p:nvPr>
            <p:ph type="body" orient="vert" idx="1"/>
          </p:nvPr>
        </p:nvSpPr>
        <p:spPr>
          <a:xfrm>
            <a:off x="1905120" y="731519"/>
            <a:ext cx="6400799" cy="3474720"/>
          </a:xfrm>
        </p:spPr>
        <p:txBody>
          <a:bodyPr vert="eaVert"/>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p:cNvSpPr txBox="1">
            <a:spLocks noGrp="1"/>
          </p:cNvSpPr>
          <p:nvPr>
            <p:ph type="dt" sz="half" idx="7"/>
          </p:nvPr>
        </p:nvSpPr>
        <p:spPr/>
        <p:txBody>
          <a:bodyPr/>
          <a:lstStyle>
            <a:lvl1pPr>
              <a:defRPr/>
            </a:lvl1pPr>
          </a:lstStyle>
          <a:p>
            <a:pPr lvl="0"/>
            <a:fld id="{574A97EB-2BFF-4F32-BFCC-EC575AA5B165}" type="datetime1">
              <a:rPr lang="fi-FI"/>
              <a:pPr lvl="0"/>
              <a:t>16.12.2019</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B96FC60B-25C0-4D8F-92AA-945465845405}" type="slidenum">
              <a:t>‹#›</a:t>
            </a:fld>
            <a:endParaRPr lang="fi-FI"/>
          </a:p>
        </p:txBody>
      </p:sp>
    </p:spTree>
    <p:extLst>
      <p:ext uri="{BB962C8B-B14F-4D97-AF65-F5344CB8AC3E}">
        <p14:creationId xmlns:p14="http://schemas.microsoft.com/office/powerpoint/2010/main" val="192897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1153800" y="376560"/>
            <a:ext cx="2057400" cy="5238360"/>
          </a:xfrm>
        </p:spPr>
        <p:txBody>
          <a:bodyPr vert="eaVert"/>
          <a:lstStyle>
            <a:lvl1pPr algn="l">
              <a:defRPr/>
            </a:lvl1pPr>
          </a:lstStyle>
          <a:p>
            <a:pPr lvl="0"/>
            <a:r>
              <a:rPr lang="fi-FI"/>
              <a:t>Muokkaa perustyyl. napsautt.</a:t>
            </a:r>
          </a:p>
        </p:txBody>
      </p:sp>
      <p:sp>
        <p:nvSpPr>
          <p:cNvPr id="3" name="Vertical Text Placeholder 2"/>
          <p:cNvSpPr txBox="1">
            <a:spLocks noGrp="1"/>
          </p:cNvSpPr>
          <p:nvPr>
            <p:ph type="body" orient="vert" idx="1"/>
          </p:nvPr>
        </p:nvSpPr>
        <p:spPr>
          <a:xfrm>
            <a:off x="3324239" y="731519"/>
            <a:ext cx="4829400" cy="4894560"/>
          </a:xfrm>
        </p:spPr>
        <p:txBody>
          <a:bodyPr vert="eaVert"/>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p:cNvSpPr txBox="1">
            <a:spLocks noGrp="1"/>
          </p:cNvSpPr>
          <p:nvPr>
            <p:ph type="dt" sz="half" idx="7"/>
          </p:nvPr>
        </p:nvSpPr>
        <p:spPr/>
        <p:txBody>
          <a:bodyPr/>
          <a:lstStyle>
            <a:lvl1pPr>
              <a:defRPr/>
            </a:lvl1pPr>
          </a:lstStyle>
          <a:p>
            <a:pPr lvl="0"/>
            <a:fld id="{BC2555B9-9218-41DF-911C-262EEDF7B7B3}" type="datetime1">
              <a:rPr lang="fi-FI"/>
              <a:pPr lvl="0"/>
              <a:t>16.12.2019</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4F154161-22CF-454A-97A4-A0D8638F49DC}" type="slidenum">
              <a:t>‹#›</a:t>
            </a:fld>
            <a:endParaRPr lang="fi-FI"/>
          </a:p>
        </p:txBody>
      </p:sp>
    </p:spTree>
    <p:extLst>
      <p:ext uri="{BB962C8B-B14F-4D97-AF65-F5344CB8AC3E}">
        <p14:creationId xmlns:p14="http://schemas.microsoft.com/office/powerpoint/2010/main" val="187307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0B1D635C-B61F-443A-BB29-4DFAD5447A03}" type="datetime1">
              <a:rPr lang="fi-FI"/>
              <a:pPr lvl="0"/>
              <a:t>16.12.2019</a:t>
            </a:fld>
            <a:endParaRPr lang="fi-FI"/>
          </a:p>
        </p:txBody>
      </p:sp>
      <p:sp>
        <p:nvSpPr>
          <p:cNvPr id="3" name="Footer Placeholder 4"/>
          <p:cNvSpPr txBox="1">
            <a:spLocks noGrp="1"/>
          </p:cNvSpPr>
          <p:nvPr>
            <p:ph type="ftr" sz="quarter" idx="9"/>
          </p:nvPr>
        </p:nvSpPr>
        <p:spPr/>
        <p:txBody>
          <a:bodyPr/>
          <a:lstStyle>
            <a:lvl1pPr>
              <a:defRPr/>
            </a:lvl1pPr>
          </a:lstStyle>
          <a:p>
            <a:pPr lvl="0"/>
            <a:endParaRPr lang="fi-FI"/>
          </a:p>
        </p:txBody>
      </p:sp>
      <p:sp>
        <p:nvSpPr>
          <p:cNvPr id="4" name="Slide Number Placeholder 5"/>
          <p:cNvSpPr txBox="1">
            <a:spLocks noGrp="1"/>
          </p:cNvSpPr>
          <p:nvPr>
            <p:ph type="sldNum" sz="quarter" idx="8"/>
          </p:nvPr>
        </p:nvSpPr>
        <p:spPr/>
        <p:txBody>
          <a:bodyPr/>
          <a:lstStyle>
            <a:lvl1pPr>
              <a:defRPr/>
            </a:lvl1pPr>
          </a:lstStyle>
          <a:p>
            <a:pPr lvl="0"/>
            <a:fld id="{8503EA0E-D388-4DC5-9C86-648D472BE650}" type="slidenum">
              <a:t>‹#›</a:t>
            </a:fld>
            <a:endParaRPr lang="fi-FI"/>
          </a:p>
        </p:txBody>
      </p:sp>
      <p:sp>
        <p:nvSpPr>
          <p:cNvPr id="5" name="Title 7"/>
          <p:cNvSpPr txBox="1">
            <a:spLocks noGrp="1"/>
          </p:cNvSpPr>
          <p:nvPr>
            <p:ph type="title"/>
          </p:nvPr>
        </p:nvSpPr>
        <p:spPr/>
        <p:txBody>
          <a:bodyPr/>
          <a:lstStyle>
            <a:lvl1pPr>
              <a:defRPr>
                <a:solidFill>
                  <a:srgbClr val="073C65"/>
                </a:solidFill>
              </a:defRPr>
            </a:lvl1pPr>
          </a:lstStyle>
          <a:p>
            <a:pPr lvl="0"/>
            <a:r>
              <a:rPr lang="fi-FI"/>
              <a:t>Muokkaa perustyyl. napsautt.</a:t>
            </a:r>
          </a:p>
        </p:txBody>
      </p:sp>
      <p:sp>
        <p:nvSpPr>
          <p:cNvPr id="6" name="Content Placeholder 9"/>
          <p:cNvSpPr txBox="1">
            <a:spLocks noGrp="1"/>
          </p:cNvSpPr>
          <p:nvPr>
            <p:ph type="title" idx="4294967295"/>
          </p:nvPr>
        </p:nvSpPr>
        <p:spPr>
          <a:xfrm>
            <a:off x="1187640" y="2421000"/>
            <a:ext cx="6400799" cy="3474720"/>
          </a:xfrm>
        </p:spPr>
        <p:txBody>
          <a:bodyPr/>
          <a:lstStyle>
            <a:lvl1pPr lvl="1" algn="l">
              <a:defRPr sz="1800" b="0" kern="0"/>
            </a:lvl1pPr>
          </a:lstStyle>
          <a:p>
            <a:pPr lvl="1"/>
            <a:r>
              <a:rPr lang="fi-FI"/>
              <a:t>Muokkaa tekstin perustyylejä napsauttamalla</a:t>
            </a:r>
            <a:br>
              <a:rPr lang="fi-FI"/>
            </a:br>
            <a:r>
              <a:rPr lang="fi-FI"/>
              <a:t>toinen taso</a:t>
            </a:r>
            <a:br>
              <a:rPr lang="fi-FI"/>
            </a:br>
            <a:r>
              <a:rPr lang="fi-FI"/>
              <a:t>kolmas taso</a:t>
            </a:r>
            <a:br>
              <a:rPr lang="fi-FI"/>
            </a:br>
            <a:r>
              <a:rPr lang="fi-FI"/>
              <a:t>neljäs taso</a:t>
            </a:r>
            <a:br>
              <a:rPr lang="fi-FI"/>
            </a:br>
            <a:r>
              <a:rPr lang="fi-FI"/>
              <a:t>viides taso</a:t>
            </a:r>
          </a:p>
        </p:txBody>
      </p:sp>
      <p:sp>
        <p:nvSpPr>
          <p:cNvPr id="7" name="Sisällön paikkamerkki 6"/>
          <p:cNvSpPr txBox="1">
            <a:spLocks noGrp="1"/>
          </p:cNvSpPr>
          <p:nvPr>
            <p:ph idx="1"/>
          </p:nvPr>
        </p:nvSpPr>
        <p:spPr>
          <a:xfrm>
            <a:off x="457200" y="1604520"/>
            <a:ext cx="8229240" cy="3977279"/>
          </a:xfrm>
        </p:spPr>
        <p:txBody>
          <a:bodyPr lIns="0" tIns="0" rIns="0" bIns="0"/>
          <a:lstStyle>
            <a:lvl1pPr hangingPunct="0">
              <a:spcBef>
                <a:spcPts val="0"/>
              </a:spcBef>
              <a:spcAft>
                <a:spcPts val="1417"/>
              </a:spcAft>
              <a:defRPr sz="3200">
                <a:ln>
                  <a:noFill/>
                </a:ln>
                <a:latin typeface="Liberation Sans" pitchFamily="18"/>
                <a:ea typeface="Microsoft YaHei" pitchFamily="2"/>
                <a:cs typeface="Mangal" pitchFamily="2"/>
              </a:defRPr>
            </a:lvl1pPr>
          </a:lstStyle>
          <a:p>
            <a:endParaRPr lang="fi-FI"/>
          </a:p>
        </p:txBody>
      </p:sp>
    </p:spTree>
    <p:extLst>
      <p:ext uri="{BB962C8B-B14F-4D97-AF65-F5344CB8AC3E}">
        <p14:creationId xmlns:p14="http://schemas.microsoft.com/office/powerpoint/2010/main" val="379851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Rectangle 6"/>
          <p:cNvSpPr/>
          <p:nvPr/>
        </p:nvSpPr>
        <p:spPr>
          <a:xfrm>
            <a:off x="0" y="3866759"/>
            <a:ext cx="9144000" cy="2991240"/>
          </a:xfrm>
          <a:prstGeom prst="rect">
            <a:avLst/>
          </a:prstGeom>
          <a:gradFill>
            <a:gsLst>
              <a:gs pos="0">
                <a:srgbClr val="FFFFFF">
                  <a:alpha val="92000"/>
                </a:srgbClr>
              </a:gs>
              <a:gs pos="100000">
                <a:srgbClr val="FFFFFF">
                  <a:alpha val="7700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3" name="Rectangle 7"/>
          <p:cNvSpPr/>
          <p:nvPr/>
        </p:nvSpPr>
        <p:spPr>
          <a:xfrm>
            <a:off x="0" y="0"/>
            <a:ext cx="9144000" cy="3866759"/>
          </a:xfrm>
          <a:prstGeom prst="rect">
            <a:avLst/>
          </a:prstGeom>
          <a:gradFill>
            <a:gsLst>
              <a:gs pos="0">
                <a:srgbClr val="FFFFFF">
                  <a:alpha val="90000"/>
                </a:srgbClr>
              </a:gs>
              <a:gs pos="100000">
                <a:srgbClr val="FFFFFF">
                  <a:alpha val="6300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4" name="Rectangle 8"/>
          <p:cNvSpPr/>
          <p:nvPr/>
        </p:nvSpPr>
        <p:spPr>
          <a:xfrm>
            <a:off x="0" y="2652480"/>
            <a:ext cx="9144000" cy="2286000"/>
          </a:xfrm>
          <a:prstGeom prst="rect">
            <a:avLst/>
          </a:prstGeom>
          <a:gradFill>
            <a:gsLst>
              <a:gs pos="0">
                <a:srgbClr val="FFFFFF">
                  <a:alpha val="0"/>
                </a:srgbClr>
              </a:gs>
              <a:gs pos="100000">
                <a:srgbClr val="FFFFFF">
                  <a:alpha val="30000"/>
                </a:srgbClr>
              </a:gs>
            </a:gsLst>
            <a:lin ang="5400000"/>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5" name="Oval 9"/>
          <p:cNvSpPr/>
          <p:nvPr/>
        </p:nvSpPr>
        <p:spPr>
          <a:xfrm>
            <a:off x="0" y="1600200"/>
            <a:ext cx="9144000" cy="510552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gradFill>
            <a:gsLst>
              <a:gs pos="0">
                <a:srgbClr val="FFFFFF"/>
              </a:gs>
              <a:gs pos="100000">
                <a:srgbClr val="FFFFFF">
                  <a:alpha val="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6" name="Title 1"/>
          <p:cNvSpPr txBox="1">
            <a:spLocks noGrp="1"/>
          </p:cNvSpPr>
          <p:nvPr>
            <p:ph type="title"/>
          </p:nvPr>
        </p:nvSpPr>
        <p:spPr>
          <a:xfrm>
            <a:off x="2033280" y="2172600"/>
            <a:ext cx="5966640" cy="2423520"/>
          </a:xfrm>
        </p:spPr>
        <p:txBody>
          <a:bodyPr anchor="b"/>
          <a:lstStyle>
            <a:lvl1pPr>
              <a:defRPr/>
            </a:lvl1pPr>
          </a:lstStyle>
          <a:p>
            <a:pPr lvl="0"/>
            <a:r>
              <a:rPr lang="fi-FI"/>
              <a:t>Muokkaa perustyyl. napsautt.</a:t>
            </a:r>
          </a:p>
        </p:txBody>
      </p:sp>
      <p:sp>
        <p:nvSpPr>
          <p:cNvPr id="7" name="Text Placeholder 2"/>
          <p:cNvSpPr txBox="1">
            <a:spLocks noGrp="1"/>
          </p:cNvSpPr>
          <p:nvPr>
            <p:ph type="body" idx="1"/>
          </p:nvPr>
        </p:nvSpPr>
        <p:spPr>
          <a:xfrm>
            <a:off x="2022479" y="4607640"/>
            <a:ext cx="5970599" cy="835559"/>
          </a:xfrm>
        </p:spPr>
        <p:txBody>
          <a:bodyPr/>
          <a:lstStyle>
            <a:lvl1pPr marL="0" indent="0" algn="r">
              <a:buNone/>
              <a:defRPr sz="2000">
                <a:solidFill>
                  <a:srgbClr val="212745"/>
                </a:solidFill>
              </a:defRPr>
            </a:lvl1pPr>
          </a:lstStyle>
          <a:p>
            <a:pPr lvl="0"/>
            <a:r>
              <a:rPr lang="fi-FI"/>
              <a:t>Muokkaa tekstin perustyylejä napsauttamalla</a:t>
            </a:r>
          </a:p>
        </p:txBody>
      </p:sp>
      <p:sp>
        <p:nvSpPr>
          <p:cNvPr id="8" name="Date Placeholder 3"/>
          <p:cNvSpPr txBox="1">
            <a:spLocks noGrp="1"/>
          </p:cNvSpPr>
          <p:nvPr>
            <p:ph type="dt" sz="half" idx="7"/>
          </p:nvPr>
        </p:nvSpPr>
        <p:spPr/>
        <p:txBody>
          <a:bodyPr/>
          <a:lstStyle>
            <a:lvl1pPr>
              <a:defRPr/>
            </a:lvl1pPr>
          </a:lstStyle>
          <a:p>
            <a:pPr lvl="0"/>
            <a:fld id="{E602D3EB-E20A-4425-968C-CB9BE9197229}" type="datetime1">
              <a:rPr lang="fi-FI"/>
              <a:pPr lvl="0"/>
              <a:t>16.12.2019</a:t>
            </a:fld>
            <a:endParaRPr lang="fi-FI"/>
          </a:p>
        </p:txBody>
      </p:sp>
      <p:sp>
        <p:nvSpPr>
          <p:cNvPr id="9" name="Footer Placeholder 4"/>
          <p:cNvSpPr txBox="1">
            <a:spLocks noGrp="1"/>
          </p:cNvSpPr>
          <p:nvPr>
            <p:ph type="ftr" sz="quarter" idx="9"/>
          </p:nvPr>
        </p:nvSpPr>
        <p:spPr/>
        <p:txBody>
          <a:bodyPr/>
          <a:lstStyle>
            <a:lvl1pPr>
              <a:defRPr/>
            </a:lvl1pPr>
          </a:lstStyle>
          <a:p>
            <a:pPr lvl="0"/>
            <a:endParaRPr lang="fi-FI"/>
          </a:p>
        </p:txBody>
      </p:sp>
      <p:sp>
        <p:nvSpPr>
          <p:cNvPr id="10" name="Slide Number Placeholder 5"/>
          <p:cNvSpPr txBox="1">
            <a:spLocks noGrp="1"/>
          </p:cNvSpPr>
          <p:nvPr>
            <p:ph type="sldNum" sz="quarter" idx="8"/>
          </p:nvPr>
        </p:nvSpPr>
        <p:spPr/>
        <p:txBody>
          <a:bodyPr/>
          <a:lstStyle>
            <a:lvl1pPr>
              <a:defRPr/>
            </a:lvl1pPr>
          </a:lstStyle>
          <a:p>
            <a:pPr lvl="0"/>
            <a:fld id="{4E083EAC-B56E-4FED-A5F8-012C3DB3E6C3}" type="slidenum">
              <a:t>‹#›</a:t>
            </a:fld>
            <a:endParaRPr lang="fi-FI"/>
          </a:p>
        </p:txBody>
      </p:sp>
    </p:spTree>
    <p:extLst>
      <p:ext uri="{BB962C8B-B14F-4D97-AF65-F5344CB8AC3E}">
        <p14:creationId xmlns:p14="http://schemas.microsoft.com/office/powerpoint/2010/main" val="410895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Date Placeholder 4"/>
          <p:cNvSpPr txBox="1">
            <a:spLocks noGrp="1"/>
          </p:cNvSpPr>
          <p:nvPr>
            <p:ph type="dt" sz="half" idx="7"/>
          </p:nvPr>
        </p:nvSpPr>
        <p:spPr/>
        <p:txBody>
          <a:bodyPr/>
          <a:lstStyle>
            <a:lvl1pPr>
              <a:defRPr/>
            </a:lvl1pPr>
          </a:lstStyle>
          <a:p>
            <a:pPr lvl="0"/>
            <a:fld id="{7FF1D779-F076-4B97-AB48-6F461FA53239}" type="datetime1">
              <a:rPr lang="fi-FI"/>
              <a:pPr lvl="0"/>
              <a:t>16.12.2019</a:t>
            </a:fld>
            <a:endParaRPr lang="fi-FI"/>
          </a:p>
        </p:txBody>
      </p:sp>
      <p:sp>
        <p:nvSpPr>
          <p:cNvPr id="3" name="Footer Placeholder 5"/>
          <p:cNvSpPr txBox="1">
            <a:spLocks noGrp="1"/>
          </p:cNvSpPr>
          <p:nvPr>
            <p:ph type="ftr" sz="quarter" idx="9"/>
          </p:nvPr>
        </p:nvSpPr>
        <p:spPr/>
        <p:txBody>
          <a:bodyPr/>
          <a:lstStyle>
            <a:lvl1pPr>
              <a:defRPr/>
            </a:lvl1pPr>
          </a:lstStyle>
          <a:p>
            <a:pPr lvl="0"/>
            <a:endParaRPr lang="fi-FI"/>
          </a:p>
        </p:txBody>
      </p:sp>
      <p:sp>
        <p:nvSpPr>
          <p:cNvPr id="4" name="Slide Number Placeholder 6"/>
          <p:cNvSpPr txBox="1">
            <a:spLocks noGrp="1"/>
          </p:cNvSpPr>
          <p:nvPr>
            <p:ph type="sldNum" sz="quarter" idx="8"/>
          </p:nvPr>
        </p:nvSpPr>
        <p:spPr/>
        <p:txBody>
          <a:bodyPr/>
          <a:lstStyle>
            <a:lvl1pPr>
              <a:defRPr/>
            </a:lvl1pPr>
          </a:lstStyle>
          <a:p>
            <a:pPr lvl="0"/>
            <a:fld id="{CF7BABAE-D3F3-4D8A-BB54-E40D99DE6DF7}" type="slidenum">
              <a:t>‹#›</a:t>
            </a:fld>
            <a:endParaRPr lang="fi-FI"/>
          </a:p>
        </p:txBody>
      </p:sp>
      <p:sp>
        <p:nvSpPr>
          <p:cNvPr id="5" name="Title 7"/>
          <p:cNvSpPr txBox="1">
            <a:spLocks noGrp="1"/>
          </p:cNvSpPr>
          <p:nvPr>
            <p:ph type="title"/>
          </p:nvPr>
        </p:nvSpPr>
        <p:spPr/>
        <p:txBody>
          <a:bodyPr/>
          <a:lstStyle>
            <a:lvl1pPr>
              <a:defRPr/>
            </a:lvl1pPr>
          </a:lstStyle>
          <a:p>
            <a:pPr lvl="0"/>
            <a:r>
              <a:rPr lang="fi-FI"/>
              <a:t>Muokkaa perustyyl. napsautt.</a:t>
            </a:r>
          </a:p>
        </p:txBody>
      </p:sp>
      <p:sp>
        <p:nvSpPr>
          <p:cNvPr id="6" name="Content Placeholder 8"/>
          <p:cNvSpPr txBox="1">
            <a:spLocks noGrp="1"/>
          </p:cNvSpPr>
          <p:nvPr>
            <p:ph type="title" idx="4294967295"/>
          </p:nvPr>
        </p:nvSpPr>
        <p:spPr>
          <a:xfrm>
            <a:off x="1259639" y="2133000"/>
            <a:ext cx="3346560" cy="3474720"/>
          </a:xfrm>
        </p:spPr>
        <p:txBody>
          <a:bodyPr/>
          <a:lstStyle>
            <a:lvl1pPr marL="228600" indent="-182880" algn="l">
              <a:spcBef>
                <a:spcPts val="499"/>
              </a:spcBef>
              <a:spcAft>
                <a:spcPts val="300"/>
              </a:spcAft>
              <a:buClr>
                <a:srgbClr val="0D79CA"/>
              </a:buClr>
              <a:buSzPct val="130000"/>
              <a:buFont typeface="Arial" pitchFamily="34"/>
              <a:buChar char="•"/>
              <a:defRPr sz="2200" b="0">
                <a:solidFill>
                  <a:srgbClr val="404040"/>
                </a:solidFill>
              </a:defRPr>
            </a:lvl1pPr>
          </a:lstStyle>
          <a:p>
            <a:pPr lvl="0"/>
            <a:r>
              <a:rPr lang="fi-FI"/>
              <a:t>Muokkaa tekstin perustyylejä napsauttamalla</a:t>
            </a:r>
            <a:br>
              <a:rPr lang="fi-FI"/>
            </a:br>
            <a:r>
              <a:rPr lang="fi-FI"/>
              <a:t>toinen taso</a:t>
            </a:r>
            <a:br>
              <a:rPr lang="fi-FI"/>
            </a:br>
            <a:r>
              <a:rPr lang="fi-FI"/>
              <a:t>kolmas taso</a:t>
            </a:r>
            <a:br>
              <a:rPr lang="fi-FI"/>
            </a:br>
            <a:r>
              <a:rPr lang="fi-FI"/>
              <a:t>neljäs taso</a:t>
            </a:r>
            <a:br>
              <a:rPr lang="fi-FI"/>
            </a:br>
            <a:r>
              <a:rPr lang="fi-FI"/>
              <a:t>viides taso</a:t>
            </a:r>
          </a:p>
        </p:txBody>
      </p:sp>
      <p:sp>
        <p:nvSpPr>
          <p:cNvPr id="7" name="Content Placeholder 10"/>
          <p:cNvSpPr txBox="1">
            <a:spLocks noGrp="1"/>
          </p:cNvSpPr>
          <p:nvPr>
            <p:ph type="title" idx="4294967295"/>
          </p:nvPr>
        </p:nvSpPr>
        <p:spPr>
          <a:xfrm>
            <a:off x="4644000" y="2133000"/>
            <a:ext cx="3346560" cy="3474720"/>
          </a:xfrm>
        </p:spPr>
        <p:txBody>
          <a:bodyPr/>
          <a:lstStyle>
            <a:lvl1pPr marL="228600" indent="-182880" algn="l">
              <a:spcBef>
                <a:spcPts val="499"/>
              </a:spcBef>
              <a:spcAft>
                <a:spcPts val="300"/>
              </a:spcAft>
              <a:buClr>
                <a:srgbClr val="0D79CA"/>
              </a:buClr>
              <a:buSzPct val="130000"/>
              <a:buFont typeface="Arial" pitchFamily="34"/>
              <a:buChar char="•"/>
              <a:defRPr sz="2200" b="0">
                <a:solidFill>
                  <a:srgbClr val="404040"/>
                </a:solidFill>
              </a:defRPr>
            </a:lvl1pPr>
          </a:lstStyle>
          <a:p>
            <a:pPr lvl="0"/>
            <a:r>
              <a:rPr lang="fi-FI"/>
              <a:t>Muokkaa tekstin perustyylejä napsauttamalla</a:t>
            </a:r>
            <a:br>
              <a:rPr lang="fi-FI"/>
            </a:br>
            <a:r>
              <a:rPr lang="fi-FI"/>
              <a:t>toinen taso</a:t>
            </a:r>
            <a:br>
              <a:rPr lang="fi-FI"/>
            </a:br>
            <a:r>
              <a:rPr lang="fi-FI"/>
              <a:t>kolmas taso</a:t>
            </a:r>
            <a:br>
              <a:rPr lang="fi-FI"/>
            </a:br>
            <a:r>
              <a:rPr lang="fi-FI"/>
              <a:t>neljäs taso</a:t>
            </a:r>
            <a:br>
              <a:rPr lang="fi-FI"/>
            </a:br>
            <a:r>
              <a:rPr lang="fi-FI"/>
              <a:t>viides taso</a:t>
            </a:r>
          </a:p>
        </p:txBody>
      </p:sp>
      <p:sp>
        <p:nvSpPr>
          <p:cNvPr id="8" name="Sisällön paikkamerkki 7"/>
          <p:cNvSpPr txBox="1">
            <a:spLocks noGrp="1"/>
          </p:cNvSpPr>
          <p:nvPr>
            <p:ph idx="1"/>
          </p:nvPr>
        </p:nvSpPr>
        <p:spPr>
          <a:xfrm>
            <a:off x="457200" y="1604520"/>
            <a:ext cx="8229240" cy="3977279"/>
          </a:xfrm>
        </p:spPr>
        <p:txBody>
          <a:bodyPr lIns="0" tIns="0" rIns="0" bIns="0"/>
          <a:lstStyle>
            <a:lvl1pPr hangingPunct="0">
              <a:spcBef>
                <a:spcPts val="0"/>
              </a:spcBef>
              <a:spcAft>
                <a:spcPts val="1417"/>
              </a:spcAft>
              <a:defRPr sz="3200">
                <a:ln>
                  <a:noFill/>
                </a:ln>
                <a:latin typeface="Liberation Sans" pitchFamily="18"/>
                <a:ea typeface="Microsoft YaHei" pitchFamily="2"/>
                <a:cs typeface="Mangal" pitchFamily="2"/>
              </a:defRPr>
            </a:lvl1pPr>
          </a:lstStyle>
          <a:p>
            <a:endParaRPr lang="fi-FI"/>
          </a:p>
        </p:txBody>
      </p:sp>
    </p:spTree>
    <p:extLst>
      <p:ext uri="{BB962C8B-B14F-4D97-AF65-F5344CB8AC3E}">
        <p14:creationId xmlns:p14="http://schemas.microsoft.com/office/powerpoint/2010/main" val="367440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ext Placeholder 2"/>
          <p:cNvSpPr txBox="1">
            <a:spLocks noGrp="1"/>
          </p:cNvSpPr>
          <p:nvPr>
            <p:ph type="body" idx="1"/>
          </p:nvPr>
        </p:nvSpPr>
        <p:spPr>
          <a:xfrm>
            <a:off x="1143000" y="731519"/>
            <a:ext cx="3346560" cy="639720"/>
          </a:xfrm>
        </p:spPr>
        <p:txBody>
          <a:bodyPr anchor="b" anchorCtr="1"/>
          <a:lstStyle>
            <a:lvl1pPr marL="0" indent="0" algn="ctr">
              <a:spcBef>
                <a:spcPts val="601"/>
              </a:spcBef>
              <a:buNone/>
              <a:defRPr sz="2400" b="1">
                <a:solidFill>
                  <a:srgbClr val="000000"/>
                </a:solidFill>
              </a:defRPr>
            </a:lvl1pPr>
          </a:lstStyle>
          <a:p>
            <a:pPr lvl="0"/>
            <a:r>
              <a:rPr lang="fi-FI"/>
              <a:t>Muokkaa tekstin perustyylejä napsauttamalla</a:t>
            </a:r>
          </a:p>
        </p:txBody>
      </p:sp>
      <p:sp>
        <p:nvSpPr>
          <p:cNvPr id="3" name="Content Placeholder 3"/>
          <p:cNvSpPr txBox="1">
            <a:spLocks noGrp="1"/>
          </p:cNvSpPr>
          <p:nvPr>
            <p:ph type="title"/>
          </p:nvPr>
        </p:nvSpPr>
        <p:spPr>
          <a:xfrm>
            <a:off x="1156320" y="1400400"/>
            <a:ext cx="3346560" cy="2743199"/>
          </a:xfrm>
        </p:spPr>
        <p:txBody>
          <a:bodyPr/>
          <a:lstStyle>
            <a:lvl1pPr marL="228600" indent="-182880" algn="l">
              <a:spcBef>
                <a:spcPts val="400"/>
              </a:spcBef>
              <a:spcAft>
                <a:spcPts val="300"/>
              </a:spcAft>
              <a:buClr>
                <a:srgbClr val="0D79CA"/>
              </a:buClr>
              <a:buSzPct val="130000"/>
              <a:buFont typeface="Arial" pitchFamily="34"/>
              <a:buChar char="•"/>
              <a:defRPr sz="1800" b="0">
                <a:solidFill>
                  <a:srgbClr val="404040"/>
                </a:solidFill>
              </a:defRPr>
            </a:lvl1pPr>
          </a:lstStyle>
          <a:p>
            <a:pPr lvl="0"/>
            <a:r>
              <a:rPr lang="fi-FI"/>
              <a:t>Muokkaa tekstin perustyylejä napsauttamalla</a:t>
            </a:r>
            <a:br>
              <a:rPr lang="fi-FI"/>
            </a:br>
            <a:r>
              <a:rPr lang="fi-FI"/>
              <a:t>toinen taso</a:t>
            </a:r>
            <a:br>
              <a:rPr lang="fi-FI"/>
            </a:br>
            <a:r>
              <a:rPr lang="fi-FI"/>
              <a:t>kolmas taso</a:t>
            </a:r>
            <a:br>
              <a:rPr lang="fi-FI"/>
            </a:br>
            <a:r>
              <a:rPr lang="fi-FI"/>
              <a:t>neljäs taso</a:t>
            </a:r>
            <a:br>
              <a:rPr lang="fi-FI"/>
            </a:br>
            <a:r>
              <a:rPr lang="fi-FI"/>
              <a:t>viides taso</a:t>
            </a:r>
          </a:p>
        </p:txBody>
      </p:sp>
      <p:sp>
        <p:nvSpPr>
          <p:cNvPr id="4" name="Text Placeholder 4"/>
          <p:cNvSpPr txBox="1">
            <a:spLocks noGrp="1"/>
          </p:cNvSpPr>
          <p:nvPr>
            <p:ph type="body" idx="3"/>
          </p:nvPr>
        </p:nvSpPr>
        <p:spPr>
          <a:xfrm>
            <a:off x="4647240" y="731519"/>
            <a:ext cx="3346560" cy="639720"/>
          </a:xfrm>
        </p:spPr>
        <p:txBody>
          <a:bodyPr anchor="b" anchorCtr="1"/>
          <a:lstStyle>
            <a:lvl1pPr marL="0" indent="0" algn="ctr">
              <a:spcBef>
                <a:spcPts val="601"/>
              </a:spcBef>
              <a:buNone/>
              <a:defRPr sz="2400" b="1">
                <a:solidFill>
                  <a:srgbClr val="000000"/>
                </a:solidFill>
              </a:defRPr>
            </a:lvl1pPr>
          </a:lstStyle>
          <a:p>
            <a:pPr lvl="0"/>
            <a:r>
              <a:rPr lang="fi-FI"/>
              <a:t>Muokkaa tekstin perustyylejä napsauttamalla</a:t>
            </a:r>
          </a:p>
        </p:txBody>
      </p:sp>
      <p:sp>
        <p:nvSpPr>
          <p:cNvPr id="5" name="Content Placeholder 5"/>
          <p:cNvSpPr txBox="1">
            <a:spLocks noGrp="1"/>
          </p:cNvSpPr>
          <p:nvPr>
            <p:ph type="title" idx="4294967295"/>
          </p:nvPr>
        </p:nvSpPr>
        <p:spPr>
          <a:xfrm>
            <a:off x="4645080" y="1398960"/>
            <a:ext cx="3346560" cy="2743199"/>
          </a:xfrm>
        </p:spPr>
        <p:txBody>
          <a:bodyPr/>
          <a:lstStyle>
            <a:lvl1pPr marL="228600" indent="-182880" algn="l">
              <a:spcBef>
                <a:spcPts val="400"/>
              </a:spcBef>
              <a:spcAft>
                <a:spcPts val="300"/>
              </a:spcAft>
              <a:buClr>
                <a:srgbClr val="0D79CA"/>
              </a:buClr>
              <a:buSzPct val="130000"/>
              <a:buFont typeface="Arial" pitchFamily="34"/>
              <a:buChar char="•"/>
              <a:defRPr sz="1800" b="0">
                <a:solidFill>
                  <a:srgbClr val="404040"/>
                </a:solidFill>
              </a:defRPr>
            </a:lvl1pPr>
          </a:lstStyle>
          <a:p>
            <a:pPr lvl="0"/>
            <a:r>
              <a:rPr lang="fi-FI"/>
              <a:t>Muokkaa tekstin perustyylejä napsauttamalla</a:t>
            </a:r>
            <a:br>
              <a:rPr lang="fi-FI"/>
            </a:br>
            <a:r>
              <a:rPr lang="fi-FI"/>
              <a:t>toinen taso</a:t>
            </a:r>
            <a:br>
              <a:rPr lang="fi-FI"/>
            </a:br>
            <a:r>
              <a:rPr lang="fi-FI"/>
              <a:t>kolmas taso</a:t>
            </a:r>
            <a:br>
              <a:rPr lang="fi-FI"/>
            </a:br>
            <a:r>
              <a:rPr lang="fi-FI"/>
              <a:t>neljäs taso</a:t>
            </a:r>
            <a:br>
              <a:rPr lang="fi-FI"/>
            </a:br>
            <a:r>
              <a:rPr lang="fi-FI"/>
              <a:t>viides taso</a:t>
            </a:r>
          </a:p>
        </p:txBody>
      </p:sp>
      <p:sp>
        <p:nvSpPr>
          <p:cNvPr id="6" name="Date Placeholder 6"/>
          <p:cNvSpPr txBox="1">
            <a:spLocks noGrp="1"/>
          </p:cNvSpPr>
          <p:nvPr>
            <p:ph type="dt" sz="half" idx="7"/>
          </p:nvPr>
        </p:nvSpPr>
        <p:spPr/>
        <p:txBody>
          <a:bodyPr/>
          <a:lstStyle>
            <a:lvl1pPr>
              <a:defRPr/>
            </a:lvl1pPr>
          </a:lstStyle>
          <a:p>
            <a:pPr lvl="0"/>
            <a:fld id="{67E151BA-C514-4BAD-B4BE-34DDE876885A}" type="datetime1">
              <a:rPr lang="fi-FI"/>
              <a:pPr lvl="0"/>
              <a:t>16.12.2019</a:t>
            </a:fld>
            <a:endParaRPr lang="fi-FI"/>
          </a:p>
        </p:txBody>
      </p:sp>
      <p:sp>
        <p:nvSpPr>
          <p:cNvPr id="7" name="Footer Placeholder 7"/>
          <p:cNvSpPr txBox="1">
            <a:spLocks noGrp="1"/>
          </p:cNvSpPr>
          <p:nvPr>
            <p:ph type="ftr" sz="quarter" idx="9"/>
          </p:nvPr>
        </p:nvSpPr>
        <p:spPr/>
        <p:txBody>
          <a:bodyPr/>
          <a:lstStyle>
            <a:lvl1pPr>
              <a:defRPr/>
            </a:lvl1pPr>
          </a:lstStyle>
          <a:p>
            <a:pPr lvl="0"/>
            <a:endParaRPr lang="fi-FI"/>
          </a:p>
        </p:txBody>
      </p:sp>
      <p:sp>
        <p:nvSpPr>
          <p:cNvPr id="8" name="Slide Number Placeholder 8"/>
          <p:cNvSpPr txBox="1">
            <a:spLocks noGrp="1"/>
          </p:cNvSpPr>
          <p:nvPr>
            <p:ph type="sldNum" sz="quarter" idx="8"/>
          </p:nvPr>
        </p:nvSpPr>
        <p:spPr/>
        <p:txBody>
          <a:bodyPr/>
          <a:lstStyle>
            <a:lvl1pPr>
              <a:defRPr/>
            </a:lvl1pPr>
          </a:lstStyle>
          <a:p>
            <a:pPr lvl="0"/>
            <a:fld id="{9D7929D0-A2D2-4636-9B3D-09194859EC78}" type="slidenum">
              <a:t>‹#›</a:t>
            </a:fld>
            <a:endParaRPr lang="fi-FI"/>
          </a:p>
        </p:txBody>
      </p:sp>
      <p:sp>
        <p:nvSpPr>
          <p:cNvPr id="9" name="Title 9"/>
          <p:cNvSpPr txBox="1">
            <a:spLocks noGrp="1"/>
          </p:cNvSpPr>
          <p:nvPr>
            <p:ph type="title" idx="4294967295"/>
          </p:nvPr>
        </p:nvSpPr>
        <p:spPr/>
        <p:txBody>
          <a:bodyPr/>
          <a:lstStyle>
            <a:lvl1pPr>
              <a:defRPr/>
            </a:lvl1pPr>
          </a:lstStyle>
          <a:p>
            <a:pPr lvl="0"/>
            <a:r>
              <a:rPr lang="fi-FI"/>
              <a:t>Muokkaa perustyyl. napsautt.</a:t>
            </a:r>
          </a:p>
        </p:txBody>
      </p:sp>
    </p:spTree>
    <p:extLst>
      <p:ext uri="{BB962C8B-B14F-4D97-AF65-F5344CB8AC3E}">
        <p14:creationId xmlns:p14="http://schemas.microsoft.com/office/powerpoint/2010/main" val="241096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i-FI"/>
              <a:t>Muokkaa perustyyl. napsautt.</a:t>
            </a:r>
          </a:p>
        </p:txBody>
      </p:sp>
      <p:sp>
        <p:nvSpPr>
          <p:cNvPr id="3" name="Date Placeholder 2"/>
          <p:cNvSpPr txBox="1">
            <a:spLocks noGrp="1"/>
          </p:cNvSpPr>
          <p:nvPr>
            <p:ph type="dt" sz="half" idx="7"/>
          </p:nvPr>
        </p:nvSpPr>
        <p:spPr/>
        <p:txBody>
          <a:bodyPr/>
          <a:lstStyle>
            <a:lvl1pPr>
              <a:defRPr/>
            </a:lvl1pPr>
          </a:lstStyle>
          <a:p>
            <a:pPr lvl="0"/>
            <a:fld id="{69759107-8E55-423B-A54C-6322279C0E9F}" type="datetime1">
              <a:rPr lang="fi-FI"/>
              <a:pPr lvl="0"/>
              <a:t>16.12.2019</a:t>
            </a:fld>
            <a:endParaRPr lang="fi-FI"/>
          </a:p>
        </p:txBody>
      </p:sp>
      <p:sp>
        <p:nvSpPr>
          <p:cNvPr id="4" name="Footer Placeholder 3"/>
          <p:cNvSpPr txBox="1">
            <a:spLocks noGrp="1"/>
          </p:cNvSpPr>
          <p:nvPr>
            <p:ph type="ftr" sz="quarter" idx="9"/>
          </p:nvPr>
        </p:nvSpPr>
        <p:spPr/>
        <p:txBody>
          <a:bodyPr/>
          <a:lstStyle>
            <a:lvl1pPr>
              <a:defRPr/>
            </a:lvl1pPr>
          </a:lstStyle>
          <a:p>
            <a:pPr lvl="0"/>
            <a:endParaRPr lang="fi-FI"/>
          </a:p>
        </p:txBody>
      </p:sp>
      <p:sp>
        <p:nvSpPr>
          <p:cNvPr id="5" name="Slide Number Placeholder 4"/>
          <p:cNvSpPr txBox="1">
            <a:spLocks noGrp="1"/>
          </p:cNvSpPr>
          <p:nvPr>
            <p:ph type="sldNum" sz="quarter" idx="8"/>
          </p:nvPr>
        </p:nvSpPr>
        <p:spPr/>
        <p:txBody>
          <a:bodyPr/>
          <a:lstStyle>
            <a:lvl1pPr>
              <a:defRPr/>
            </a:lvl1pPr>
          </a:lstStyle>
          <a:p>
            <a:pPr lvl="0"/>
            <a:fld id="{61BC5A11-483C-474A-A46B-7A6BD5109423}" type="slidenum">
              <a:t>‹#›</a:t>
            </a:fld>
            <a:endParaRPr lang="fi-FI"/>
          </a:p>
        </p:txBody>
      </p:sp>
    </p:spTree>
    <p:extLst>
      <p:ext uri="{BB962C8B-B14F-4D97-AF65-F5344CB8AC3E}">
        <p14:creationId xmlns:p14="http://schemas.microsoft.com/office/powerpoint/2010/main" val="81950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7DE59276-4F29-40BA-9273-F54B67C603EA}" type="datetime1">
              <a:rPr lang="fi-FI"/>
              <a:pPr lvl="0"/>
              <a:t>16.12.2019</a:t>
            </a:fld>
            <a:endParaRPr lang="fi-FI"/>
          </a:p>
        </p:txBody>
      </p:sp>
      <p:sp>
        <p:nvSpPr>
          <p:cNvPr id="3" name="Footer Placeholder 2"/>
          <p:cNvSpPr txBox="1">
            <a:spLocks noGrp="1"/>
          </p:cNvSpPr>
          <p:nvPr>
            <p:ph type="ftr" sz="quarter" idx="9"/>
          </p:nvPr>
        </p:nvSpPr>
        <p:spPr/>
        <p:txBody>
          <a:bodyPr/>
          <a:lstStyle>
            <a:lvl1pPr>
              <a:defRPr/>
            </a:lvl1pPr>
          </a:lstStyle>
          <a:p>
            <a:pPr lvl="0"/>
            <a:endParaRPr lang="fi-FI"/>
          </a:p>
        </p:txBody>
      </p:sp>
      <p:sp>
        <p:nvSpPr>
          <p:cNvPr id="4" name="Slide Number Placeholder 3"/>
          <p:cNvSpPr txBox="1">
            <a:spLocks noGrp="1"/>
          </p:cNvSpPr>
          <p:nvPr>
            <p:ph type="sldNum" sz="quarter" idx="8"/>
          </p:nvPr>
        </p:nvSpPr>
        <p:spPr/>
        <p:txBody>
          <a:bodyPr/>
          <a:lstStyle>
            <a:lvl1pPr>
              <a:defRPr/>
            </a:lvl1pPr>
          </a:lstStyle>
          <a:p>
            <a:pPr lvl="0"/>
            <a:fld id="{790B50EB-0866-4620-897F-E12E7AD1CDBC}" type="slidenum">
              <a:t>‹#›</a:t>
            </a:fld>
            <a:endParaRPr lang="fi-FI"/>
          </a:p>
        </p:txBody>
      </p:sp>
    </p:spTree>
    <p:extLst>
      <p:ext uri="{BB962C8B-B14F-4D97-AF65-F5344CB8AC3E}">
        <p14:creationId xmlns:p14="http://schemas.microsoft.com/office/powerpoint/2010/main" val="302277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txBox="1">
            <a:spLocks noGrp="1"/>
          </p:cNvSpPr>
          <p:nvPr>
            <p:ph type="title"/>
          </p:nvPr>
        </p:nvSpPr>
        <p:spPr>
          <a:xfrm>
            <a:off x="839159" y="2209680"/>
            <a:ext cx="3636000" cy="1258559"/>
          </a:xfrm>
        </p:spPr>
        <p:txBody>
          <a:bodyPr anchor="b"/>
          <a:lstStyle>
            <a:lvl1pPr marL="228600" indent="-228600" algn="l">
              <a:defRPr sz="2800"/>
            </a:lvl1pPr>
          </a:lstStyle>
          <a:p>
            <a:pPr lvl="0"/>
            <a:r>
              <a:rPr lang="fi-FI"/>
              <a:t>Muokkaa perustyyl. napsautt.</a:t>
            </a:r>
          </a:p>
        </p:txBody>
      </p:sp>
      <p:sp>
        <p:nvSpPr>
          <p:cNvPr id="3" name="Content Placeholder 2"/>
          <p:cNvSpPr txBox="1">
            <a:spLocks noGrp="1"/>
          </p:cNvSpPr>
          <p:nvPr>
            <p:ph type="title" idx="4294967295"/>
          </p:nvPr>
        </p:nvSpPr>
        <p:spPr>
          <a:xfrm>
            <a:off x="4593600" y="731519"/>
            <a:ext cx="4017240" cy="4894560"/>
          </a:xfrm>
        </p:spPr>
        <p:txBody>
          <a:bodyPr anchor="ctr"/>
          <a:lstStyle>
            <a:lvl1pPr marL="228600" indent="-182880" algn="l">
              <a:spcBef>
                <a:spcPts val="499"/>
              </a:spcBef>
              <a:spcAft>
                <a:spcPts val="300"/>
              </a:spcAft>
              <a:buClr>
                <a:srgbClr val="0D79CA"/>
              </a:buClr>
              <a:buSzPct val="130000"/>
              <a:buFont typeface="Arial" pitchFamily="34"/>
              <a:buChar char="•"/>
              <a:defRPr sz="2200" b="0">
                <a:solidFill>
                  <a:srgbClr val="404040"/>
                </a:solidFill>
              </a:defRPr>
            </a:lvl1pPr>
          </a:lstStyle>
          <a:p>
            <a:pPr lvl="0"/>
            <a:r>
              <a:rPr lang="fi-FI"/>
              <a:t>Muokkaa tekstin perustyylejä napsauttamalla</a:t>
            </a:r>
            <a:br>
              <a:rPr lang="fi-FI"/>
            </a:br>
            <a:r>
              <a:rPr lang="fi-FI"/>
              <a:t>toinen taso</a:t>
            </a:r>
            <a:br>
              <a:rPr lang="fi-FI"/>
            </a:br>
            <a:r>
              <a:rPr lang="fi-FI"/>
              <a:t>kolmas taso</a:t>
            </a:r>
            <a:br>
              <a:rPr lang="fi-FI"/>
            </a:br>
            <a:r>
              <a:rPr lang="fi-FI"/>
              <a:t>neljäs taso</a:t>
            </a:r>
            <a:br>
              <a:rPr lang="fi-FI"/>
            </a:br>
            <a:r>
              <a:rPr lang="fi-FI"/>
              <a:t>viides taso</a:t>
            </a:r>
          </a:p>
        </p:txBody>
      </p:sp>
      <p:sp>
        <p:nvSpPr>
          <p:cNvPr id="4" name="Text Placeholder 3"/>
          <p:cNvSpPr txBox="1">
            <a:spLocks noGrp="1"/>
          </p:cNvSpPr>
          <p:nvPr>
            <p:ph type="body" idx="2"/>
          </p:nvPr>
        </p:nvSpPr>
        <p:spPr>
          <a:xfrm>
            <a:off x="1075680" y="3497759"/>
            <a:ext cx="3388680" cy="2139480"/>
          </a:xfrm>
        </p:spPr>
        <p:txBody>
          <a:bodyPr/>
          <a:lstStyle>
            <a:lvl1pPr marL="0" indent="0">
              <a:spcBef>
                <a:spcPts val="300"/>
              </a:spcBef>
              <a:buNone/>
              <a:defRPr sz="1400"/>
            </a:lvl1pPr>
          </a:lstStyle>
          <a:p>
            <a:pPr lvl="0"/>
            <a:r>
              <a:rPr lang="fi-FI"/>
              <a:t>Muokkaa tekstin perustyylejä napsauttamalla</a:t>
            </a:r>
          </a:p>
        </p:txBody>
      </p:sp>
      <p:sp>
        <p:nvSpPr>
          <p:cNvPr id="5" name="Date Placeholder 4"/>
          <p:cNvSpPr txBox="1">
            <a:spLocks noGrp="1"/>
          </p:cNvSpPr>
          <p:nvPr>
            <p:ph type="dt" sz="half" idx="7"/>
          </p:nvPr>
        </p:nvSpPr>
        <p:spPr/>
        <p:txBody>
          <a:bodyPr/>
          <a:lstStyle>
            <a:lvl1pPr>
              <a:defRPr/>
            </a:lvl1pPr>
          </a:lstStyle>
          <a:p>
            <a:pPr lvl="0"/>
            <a:fld id="{7E9BBE57-A598-414C-95A2-0CED0031AF5F}" type="datetime1">
              <a:rPr lang="fi-FI"/>
              <a:pPr lvl="0"/>
              <a:t>16.12.2019</a:t>
            </a:fld>
            <a:endParaRPr lang="fi-FI"/>
          </a:p>
        </p:txBody>
      </p:sp>
      <p:sp>
        <p:nvSpPr>
          <p:cNvPr id="6" name="Footer Placeholder 5"/>
          <p:cNvSpPr txBox="1">
            <a:spLocks noGrp="1"/>
          </p:cNvSpPr>
          <p:nvPr>
            <p:ph type="ftr" sz="quarter" idx="9"/>
          </p:nvPr>
        </p:nvSpPr>
        <p:spPr/>
        <p:txBody>
          <a:bodyPr/>
          <a:lstStyle>
            <a:lvl1pPr>
              <a:defRPr/>
            </a:lvl1pPr>
          </a:lstStyle>
          <a:p>
            <a:pPr lvl="0"/>
            <a:endParaRPr lang="fi-FI"/>
          </a:p>
        </p:txBody>
      </p:sp>
      <p:sp>
        <p:nvSpPr>
          <p:cNvPr id="7" name="Slide Number Placeholder 6"/>
          <p:cNvSpPr txBox="1">
            <a:spLocks noGrp="1"/>
          </p:cNvSpPr>
          <p:nvPr>
            <p:ph type="sldNum" sz="quarter" idx="8"/>
          </p:nvPr>
        </p:nvSpPr>
        <p:spPr/>
        <p:txBody>
          <a:bodyPr/>
          <a:lstStyle>
            <a:lvl1pPr>
              <a:defRPr/>
            </a:lvl1pPr>
          </a:lstStyle>
          <a:p>
            <a:pPr lvl="0"/>
            <a:fld id="{EB64EDD2-B008-41EE-89D0-F289678F5E59}" type="slidenum">
              <a:t>‹#›</a:t>
            </a:fld>
            <a:endParaRPr lang="fi-FI"/>
          </a:p>
        </p:txBody>
      </p:sp>
    </p:spTree>
    <p:extLst>
      <p:ext uri="{BB962C8B-B14F-4D97-AF65-F5344CB8AC3E}">
        <p14:creationId xmlns:p14="http://schemas.microsoft.com/office/powerpoint/2010/main" val="125537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Rectangle 7"/>
          <p:cNvSpPr/>
          <p:nvPr/>
        </p:nvSpPr>
        <p:spPr>
          <a:xfrm>
            <a:off x="0" y="3866759"/>
            <a:ext cx="9144000" cy="2991240"/>
          </a:xfrm>
          <a:prstGeom prst="rect">
            <a:avLst/>
          </a:prstGeom>
          <a:gradFill>
            <a:gsLst>
              <a:gs pos="0">
                <a:srgbClr val="FFFFFF">
                  <a:alpha val="92000"/>
                </a:srgbClr>
              </a:gs>
              <a:gs pos="100000">
                <a:srgbClr val="FFFFFF">
                  <a:alpha val="7700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3" name="Rectangle 8"/>
          <p:cNvSpPr/>
          <p:nvPr/>
        </p:nvSpPr>
        <p:spPr>
          <a:xfrm>
            <a:off x="0" y="0"/>
            <a:ext cx="9144000" cy="3866759"/>
          </a:xfrm>
          <a:prstGeom prst="rect">
            <a:avLst/>
          </a:prstGeom>
          <a:gradFill>
            <a:gsLst>
              <a:gs pos="0">
                <a:srgbClr val="FFFFFF">
                  <a:alpha val="90000"/>
                </a:srgbClr>
              </a:gs>
              <a:gs pos="100000">
                <a:srgbClr val="FFFFFF">
                  <a:alpha val="6300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4" name="Rectangle 9"/>
          <p:cNvSpPr/>
          <p:nvPr/>
        </p:nvSpPr>
        <p:spPr>
          <a:xfrm>
            <a:off x="0" y="2652480"/>
            <a:ext cx="9144000" cy="2286000"/>
          </a:xfrm>
          <a:prstGeom prst="rect">
            <a:avLst/>
          </a:prstGeom>
          <a:gradFill>
            <a:gsLst>
              <a:gs pos="0">
                <a:srgbClr val="FFFFFF">
                  <a:alpha val="0"/>
                </a:srgbClr>
              </a:gs>
              <a:gs pos="100000">
                <a:srgbClr val="FFFFFF">
                  <a:alpha val="30000"/>
                </a:srgbClr>
              </a:gs>
            </a:gsLst>
            <a:lin ang="5400000"/>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5" name="Oval 10"/>
          <p:cNvSpPr/>
          <p:nvPr/>
        </p:nvSpPr>
        <p:spPr>
          <a:xfrm>
            <a:off x="0" y="1600200"/>
            <a:ext cx="9144000" cy="510552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gradFill>
            <a:gsLst>
              <a:gs pos="0">
                <a:srgbClr val="FFFFFF"/>
              </a:gs>
              <a:gs pos="100000">
                <a:srgbClr val="FFFFFF">
                  <a:alpha val="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6" name="Picture Placeholder 2"/>
          <p:cNvSpPr txBox="1">
            <a:spLocks noGrp="1"/>
          </p:cNvSpPr>
          <p:nvPr>
            <p:ph type="title"/>
          </p:nvPr>
        </p:nvSpPr>
        <p:spPr>
          <a:xfrm>
            <a:off x="4475160" y="1143000"/>
            <a:ext cx="4114800" cy="3127679"/>
          </a:xfrm>
          <a:solidFill>
            <a:srgbClr val="8CC9F7"/>
          </a:solidFill>
        </p:spPr>
        <p:txBody>
          <a:bodyPr anchorCtr="1"/>
          <a:lstStyle>
            <a:lvl1pPr algn="ctr">
              <a:spcBef>
                <a:spcPts val="499"/>
              </a:spcBef>
              <a:spcAft>
                <a:spcPts val="300"/>
              </a:spcAft>
              <a:defRPr sz="2000" b="0">
                <a:solidFill>
                  <a:srgbClr val="404040"/>
                </a:solidFill>
              </a:defRPr>
            </a:lvl1pPr>
          </a:lstStyle>
          <a:p>
            <a:pPr lvl="0"/>
            <a:r>
              <a:rPr lang="fi-FI"/>
              <a:t>Lisää kuva napsauttamalla kuvaketta</a:t>
            </a:r>
          </a:p>
        </p:txBody>
      </p:sp>
      <p:sp>
        <p:nvSpPr>
          <p:cNvPr id="7" name="Text Placeholder 3"/>
          <p:cNvSpPr txBox="1">
            <a:spLocks noGrp="1"/>
          </p:cNvSpPr>
          <p:nvPr>
            <p:ph type="body" idx="2"/>
          </p:nvPr>
        </p:nvSpPr>
        <p:spPr>
          <a:xfrm>
            <a:off x="878039" y="1010520"/>
            <a:ext cx="3693959" cy="2162880"/>
          </a:xfrm>
        </p:spPr>
        <p:txBody>
          <a:bodyPr anchor="b"/>
          <a:lstStyle>
            <a:lvl1pPr marL="182880">
              <a:spcBef>
                <a:spcPts val="400"/>
              </a:spcBef>
              <a:buFont typeface="Georgia" pitchFamily="18"/>
              <a:buChar char="*"/>
              <a:defRPr sz="1600"/>
            </a:lvl1pPr>
          </a:lstStyle>
          <a:p>
            <a:pPr lvl="0"/>
            <a:r>
              <a:rPr lang="fi-FI"/>
              <a:t>Muokkaa tekstin perustyylejä napsauttamalla</a:t>
            </a:r>
          </a:p>
        </p:txBody>
      </p:sp>
      <p:sp>
        <p:nvSpPr>
          <p:cNvPr id="8" name="Date Placeholder 4"/>
          <p:cNvSpPr txBox="1">
            <a:spLocks noGrp="1"/>
          </p:cNvSpPr>
          <p:nvPr>
            <p:ph type="dt" sz="half" idx="7"/>
          </p:nvPr>
        </p:nvSpPr>
        <p:spPr/>
        <p:txBody>
          <a:bodyPr/>
          <a:lstStyle>
            <a:lvl1pPr>
              <a:defRPr/>
            </a:lvl1pPr>
          </a:lstStyle>
          <a:p>
            <a:pPr lvl="0"/>
            <a:fld id="{1AA312CD-29E3-4769-B900-FEC2C6A1C7BB}" type="datetime1">
              <a:rPr lang="fi-FI"/>
              <a:pPr lvl="0"/>
              <a:t>16.12.2019</a:t>
            </a:fld>
            <a:endParaRPr lang="fi-FI"/>
          </a:p>
        </p:txBody>
      </p:sp>
      <p:sp>
        <p:nvSpPr>
          <p:cNvPr id="9" name="Footer Placeholder 5"/>
          <p:cNvSpPr txBox="1">
            <a:spLocks noGrp="1"/>
          </p:cNvSpPr>
          <p:nvPr>
            <p:ph type="ftr" sz="quarter" idx="9"/>
          </p:nvPr>
        </p:nvSpPr>
        <p:spPr/>
        <p:txBody>
          <a:bodyPr/>
          <a:lstStyle>
            <a:lvl1pPr>
              <a:defRPr/>
            </a:lvl1pPr>
          </a:lstStyle>
          <a:p>
            <a:pPr lvl="0"/>
            <a:endParaRPr lang="fi-FI"/>
          </a:p>
        </p:txBody>
      </p:sp>
      <p:sp>
        <p:nvSpPr>
          <p:cNvPr id="10" name="Slide Number Placeholder 6"/>
          <p:cNvSpPr txBox="1">
            <a:spLocks noGrp="1"/>
          </p:cNvSpPr>
          <p:nvPr>
            <p:ph type="sldNum" sz="quarter" idx="8"/>
          </p:nvPr>
        </p:nvSpPr>
        <p:spPr/>
        <p:txBody>
          <a:bodyPr/>
          <a:lstStyle>
            <a:lvl1pPr>
              <a:defRPr/>
            </a:lvl1pPr>
          </a:lstStyle>
          <a:p>
            <a:pPr lvl="0"/>
            <a:fld id="{61AED26F-727B-4CC9-98F4-CEA7274F13BD}" type="slidenum">
              <a:t>‹#›</a:t>
            </a:fld>
            <a:endParaRPr lang="fi-FI"/>
          </a:p>
        </p:txBody>
      </p:sp>
      <p:sp>
        <p:nvSpPr>
          <p:cNvPr id="11" name="Title 1"/>
          <p:cNvSpPr txBox="1">
            <a:spLocks noGrp="1"/>
          </p:cNvSpPr>
          <p:nvPr>
            <p:ph type="title" idx="4294967295"/>
          </p:nvPr>
        </p:nvSpPr>
        <p:spPr>
          <a:xfrm>
            <a:off x="727200" y="4464360"/>
            <a:ext cx="6383520" cy="1143000"/>
          </a:xfrm>
        </p:spPr>
        <p:txBody>
          <a:bodyPr anchor="b"/>
          <a:lstStyle>
            <a:lvl1pPr algn="l">
              <a:defRPr/>
            </a:lvl1pPr>
          </a:lstStyle>
          <a:p>
            <a:pPr lvl="0"/>
            <a:r>
              <a:rPr lang="fi-FI"/>
              <a:t>Muokkaa perustyyl. napsautt.</a:t>
            </a:r>
          </a:p>
        </p:txBody>
      </p:sp>
    </p:spTree>
    <p:extLst>
      <p:ext uri="{BB962C8B-B14F-4D97-AF65-F5344CB8AC3E}">
        <p14:creationId xmlns:p14="http://schemas.microsoft.com/office/powerpoint/2010/main" val="21055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D5FF"/>
            </a:gs>
            <a:gs pos="100000">
              <a:srgbClr val="FFFFFF"/>
            </a:gs>
          </a:gsLst>
          <a:path path="circle">
            <a:fillToRect l="20000" t="10000" r="80000" b="90000"/>
          </a:path>
        </a:gradFill>
        <a:effectLst/>
      </p:bgPr>
    </p:bg>
    <p:spTree>
      <p:nvGrpSpPr>
        <p:cNvPr id="1" name=""/>
        <p:cNvGrpSpPr/>
        <p:nvPr/>
      </p:nvGrpSpPr>
      <p:grpSpPr>
        <a:xfrm>
          <a:off x="0" y="0"/>
          <a:ext cx="0" cy="0"/>
          <a:chOff x="0" y="0"/>
          <a:chExt cx="0" cy="0"/>
        </a:xfrm>
      </p:grpSpPr>
      <p:sp>
        <p:nvSpPr>
          <p:cNvPr id="2" name="Rectangle 6"/>
          <p:cNvSpPr/>
          <p:nvPr/>
        </p:nvSpPr>
        <p:spPr>
          <a:xfrm>
            <a:off x="0" y="5105520"/>
            <a:ext cx="9144000" cy="1752479"/>
          </a:xfrm>
          <a:prstGeom prst="rect">
            <a:avLst/>
          </a:prstGeom>
          <a:gradFill>
            <a:gsLst>
              <a:gs pos="0">
                <a:srgbClr val="FFFFFF">
                  <a:alpha val="91000"/>
                </a:srgbClr>
              </a:gs>
              <a:gs pos="100000">
                <a:srgbClr val="FFFFFF">
                  <a:alpha val="7600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3" name="Rectangle 7"/>
          <p:cNvSpPr/>
          <p:nvPr/>
        </p:nvSpPr>
        <p:spPr>
          <a:xfrm>
            <a:off x="0" y="0"/>
            <a:ext cx="9144000" cy="5105520"/>
          </a:xfrm>
          <a:prstGeom prst="rect">
            <a:avLst/>
          </a:prstGeom>
          <a:gradFill>
            <a:gsLst>
              <a:gs pos="0">
                <a:srgbClr val="FFFFFF">
                  <a:alpha val="89000"/>
                </a:srgbClr>
              </a:gs>
              <a:gs pos="100000">
                <a:srgbClr val="FFFFFF">
                  <a:alpha val="6200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4" name="Rectangle 8"/>
          <p:cNvSpPr/>
          <p:nvPr/>
        </p:nvSpPr>
        <p:spPr>
          <a:xfrm>
            <a:off x="0" y="3768480"/>
            <a:ext cx="9144000" cy="2286000"/>
          </a:xfrm>
          <a:prstGeom prst="rect">
            <a:avLst/>
          </a:prstGeom>
          <a:gradFill>
            <a:gsLst>
              <a:gs pos="0">
                <a:srgbClr val="FFFFFF">
                  <a:alpha val="0"/>
                </a:srgbClr>
              </a:gs>
              <a:gs pos="100000">
                <a:srgbClr val="FFFFFF">
                  <a:alpha val="30000"/>
                </a:srgbClr>
              </a:gs>
            </a:gsLst>
            <a:lin ang="5400000"/>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5" name="Oval 9"/>
          <p:cNvSpPr/>
          <p:nvPr/>
        </p:nvSpPr>
        <p:spPr>
          <a:xfrm>
            <a:off x="0" y="1600200"/>
            <a:ext cx="9144000" cy="5105520"/>
          </a:xfrm>
          <a:custGeom>
            <a:avLst/>
            <a:gdLst>
              <a:gd name="f0" fmla="val 21600000"/>
              <a:gd name="f1" fmla="val 10800000"/>
              <a:gd name="f2" fmla="val 5400000"/>
              <a:gd name="f3" fmla="val 180"/>
              <a:gd name="f4" fmla="val w"/>
              <a:gd name="f5" fmla="val h"/>
              <a:gd name="f6" fmla="val ss"/>
              <a:gd name="f7" fmla="val 0"/>
              <a:gd name="f8" fmla="*/ 5419351 1 1725033"/>
              <a:gd name="f9" fmla="+- 0 0 0"/>
              <a:gd name="f10" fmla="abs f4"/>
              <a:gd name="f11" fmla="abs f5"/>
              <a:gd name="f12" fmla="abs f6"/>
              <a:gd name="f13" fmla="+- 2700000 f2 0"/>
              <a:gd name="f14" fmla="*/ f9 f1 1"/>
              <a:gd name="f15" fmla="?: f10 f4 1"/>
              <a:gd name="f16" fmla="?: f11 f5 1"/>
              <a:gd name="f17" fmla="?: f12 f6 1"/>
              <a:gd name="f18" fmla="+- f13 0 f2"/>
              <a:gd name="f19" fmla="*/ f14 1 f3"/>
              <a:gd name="f20" fmla="*/ f15 1 21600"/>
              <a:gd name="f21" fmla="*/ f16 1 21600"/>
              <a:gd name="f22" fmla="*/ 21600 f15 1"/>
              <a:gd name="f23" fmla="*/ 21600 f16 1"/>
              <a:gd name="f24" fmla="+- f18 f2 0"/>
              <a:gd name="f25" fmla="+- f19 0 f2"/>
              <a:gd name="f26" fmla="min f21 f20"/>
              <a:gd name="f27" fmla="*/ f22 1 f17"/>
              <a:gd name="f28" fmla="*/ f23 1 f17"/>
              <a:gd name="f29" fmla="*/ f24 f8 1"/>
              <a:gd name="f30" fmla="val f27"/>
              <a:gd name="f31" fmla="val f28"/>
              <a:gd name="f32" fmla="*/ f29 1 f1"/>
              <a:gd name="f33" fmla="*/ f7 f26 1"/>
              <a:gd name="f34" fmla="+- f31 0 f7"/>
              <a:gd name="f35" fmla="+- f30 0 f7"/>
              <a:gd name="f36" fmla="+- 0 0 f32"/>
              <a:gd name="f37" fmla="*/ f34 1 2"/>
              <a:gd name="f38" fmla="*/ f35 1 2"/>
              <a:gd name="f39" fmla="+- 0 0 f36"/>
              <a:gd name="f40" fmla="+- f7 f37 0"/>
              <a:gd name="f41" fmla="+- f7 f38 0"/>
              <a:gd name="f42" fmla="*/ f39 f1 1"/>
              <a:gd name="f43" fmla="*/ f38 f26 1"/>
              <a:gd name="f44" fmla="*/ f37 f26 1"/>
              <a:gd name="f45" fmla="*/ f42 1 f8"/>
              <a:gd name="f46" fmla="*/ f40 f26 1"/>
              <a:gd name="f47" fmla="+- f45 0 f2"/>
              <a:gd name="f48" fmla="cos 1 f47"/>
              <a:gd name="f49" fmla="sin 1 f47"/>
              <a:gd name="f50" fmla="+- 0 0 f48"/>
              <a:gd name="f51" fmla="+- 0 0 f49"/>
              <a:gd name="f52" fmla="+- 0 0 f50"/>
              <a:gd name="f53" fmla="+- 0 0 f51"/>
              <a:gd name="f54" fmla="val f52"/>
              <a:gd name="f55" fmla="val f53"/>
              <a:gd name="f56" fmla="*/ f54 f38 1"/>
              <a:gd name="f57" fmla="*/ f55 f37 1"/>
              <a:gd name="f58" fmla="+- f41 0 f56"/>
              <a:gd name="f59" fmla="+- f41 f56 0"/>
              <a:gd name="f60" fmla="+- f40 0 f57"/>
              <a:gd name="f61" fmla="+- f40 f57 0"/>
              <a:gd name="f62" fmla="*/ f58 f26 1"/>
              <a:gd name="f63" fmla="*/ f60 f26 1"/>
              <a:gd name="f64" fmla="*/ f59 f26 1"/>
              <a:gd name="f65" fmla="*/ f61 f26 1"/>
            </a:gdLst>
            <a:ahLst/>
            <a:cxnLst>
              <a:cxn ang="3cd4">
                <a:pos x="hc" y="t"/>
              </a:cxn>
              <a:cxn ang="0">
                <a:pos x="r" y="vc"/>
              </a:cxn>
              <a:cxn ang="cd4">
                <a:pos x="hc" y="b"/>
              </a:cxn>
              <a:cxn ang="cd2">
                <a:pos x="l" y="vc"/>
              </a:cxn>
              <a:cxn ang="f25">
                <a:pos x="f62" y="f63"/>
              </a:cxn>
              <a:cxn ang="f25">
                <a:pos x="f62" y="f65"/>
              </a:cxn>
              <a:cxn ang="f25">
                <a:pos x="f64" y="f65"/>
              </a:cxn>
              <a:cxn ang="f25">
                <a:pos x="f64" y="f63"/>
              </a:cxn>
            </a:cxnLst>
            <a:rect l="f62" t="f63" r="f64" b="f65"/>
            <a:pathLst>
              <a:path>
                <a:moveTo>
                  <a:pt x="f33" y="f46"/>
                </a:moveTo>
                <a:arcTo wR="f43" hR="f44" stAng="f1" swAng="f0"/>
                <a:close/>
              </a:path>
            </a:pathLst>
          </a:custGeom>
          <a:gradFill>
            <a:gsLst>
              <a:gs pos="0">
                <a:srgbClr val="FFFFFF"/>
              </a:gs>
              <a:gs pos="100000">
                <a:srgbClr val="FFFFFF">
                  <a:alpha val="0"/>
                </a:srgbClr>
              </a:gs>
            </a:gsLst>
            <a:path path="circle">
              <a:fillToRect l="50000" t="50000" r="50000" b="50000"/>
            </a:path>
          </a:gradFill>
          <a:ln>
            <a:noFill/>
            <a:prstDash val="solid"/>
          </a:ln>
        </p:spPr>
        <p:txBody>
          <a:bodyPr vert="horz" wrap="square" lIns="91440" tIns="45720" rIns="91440" bIns="45720" anchor="ctr" anchorCtr="1" compatLnSpc="0"/>
          <a:lstStyle/>
          <a:p>
            <a:pPr marL="0" marR="0" lvl="0" indent="0" algn="ctr"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6" name="Title Placeholder 1"/>
          <p:cNvSpPr txBox="1">
            <a:spLocks noGrp="1"/>
          </p:cNvSpPr>
          <p:nvPr>
            <p:ph type="title"/>
          </p:nvPr>
        </p:nvSpPr>
        <p:spPr>
          <a:xfrm>
            <a:off x="779040" y="399240"/>
            <a:ext cx="6512400" cy="1143000"/>
          </a:xfrm>
          <a:prstGeom prst="rect">
            <a:avLst/>
          </a:prstGeom>
          <a:noFill/>
          <a:ln>
            <a:noFill/>
          </a:ln>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i-FI"/>
              <a:t>Muokkaa perustyyl. napsautt.</a:t>
            </a:r>
          </a:p>
        </p:txBody>
      </p:sp>
      <p:sp>
        <p:nvSpPr>
          <p:cNvPr id="7" name="Text Placeholder 2"/>
          <p:cNvSpPr txBox="1">
            <a:spLocks noGrp="1"/>
          </p:cNvSpPr>
          <p:nvPr>
            <p:ph type="body" idx="1"/>
          </p:nvPr>
        </p:nvSpPr>
        <p:spPr>
          <a:xfrm>
            <a:off x="1268280" y="2176200"/>
            <a:ext cx="6400799" cy="34747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ate Placeholder 3"/>
          <p:cNvSpPr txBox="1">
            <a:spLocks noGrp="1"/>
          </p:cNvSpPr>
          <p:nvPr>
            <p:ph type="dt" sz="half" idx="2"/>
          </p:nvPr>
        </p:nvSpPr>
        <p:spPr>
          <a:xfrm>
            <a:off x="6172200" y="6172200"/>
            <a:ext cx="251460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fi-FI" sz="1100" b="1" i="0" u="none" strike="noStrike" kern="1200" cap="none" spc="0" baseline="0">
                <a:solidFill>
                  <a:srgbClr val="7F7F7F"/>
                </a:solidFill>
                <a:latin typeface="Arial"/>
                <a:ea typeface="Segoe UI" pitchFamily="2"/>
                <a:cs typeface="Tahoma" pitchFamily="2"/>
              </a:defRPr>
            </a:lvl1pPr>
          </a:lstStyle>
          <a:p>
            <a:pPr lvl="0"/>
            <a:fld id="{C4F1330E-9554-4A7C-8907-6A7BE7BCAE68}" type="datetime1">
              <a:rPr lang="fi-FI"/>
              <a:pPr lvl="0"/>
              <a:t>16.12.2019</a:t>
            </a:fld>
            <a:endParaRPr lang="fi-FI"/>
          </a:p>
        </p:txBody>
      </p:sp>
      <p:sp>
        <p:nvSpPr>
          <p:cNvPr id="9" name="Footer Placeholder 4"/>
          <p:cNvSpPr txBox="1">
            <a:spLocks noGrp="1"/>
          </p:cNvSpPr>
          <p:nvPr>
            <p:ph type="ftr" sz="quarter" idx="3"/>
          </p:nvPr>
        </p:nvSpPr>
        <p:spPr>
          <a:xfrm>
            <a:off x="457200" y="6172200"/>
            <a:ext cx="3352680" cy="365040"/>
          </a:xfrm>
          <a:prstGeom prst="rect">
            <a:avLst/>
          </a:prstGeom>
          <a:noFill/>
          <a:ln>
            <a:noFill/>
          </a:ln>
        </p:spPr>
        <p:txBody>
          <a:bodyPr wrap="square" lIns="91440" tIns="45720" rIns="91440" bIns="45720" anchor="ctr" anchorCtr="0"/>
          <a:lstStyle>
            <a:lvl1pPr lvl="0" rtl="0" hangingPunct="0">
              <a:buNone/>
              <a:tabLst/>
              <a:defRPr lang="fi-FI" sz="2400" kern="1200">
                <a:latin typeface="Liberation Serif" pitchFamily="18"/>
                <a:ea typeface="Segoe UI" pitchFamily="2"/>
                <a:cs typeface="Tahoma" pitchFamily="2"/>
              </a:defRPr>
            </a:lvl1pPr>
          </a:lstStyle>
          <a:p>
            <a:pPr lvl="0"/>
            <a:endParaRPr lang="fi-FI"/>
          </a:p>
        </p:txBody>
      </p:sp>
      <p:sp>
        <p:nvSpPr>
          <p:cNvPr id="10" name="Slide Number Placeholder 5"/>
          <p:cNvSpPr txBox="1">
            <a:spLocks noGrp="1"/>
          </p:cNvSpPr>
          <p:nvPr>
            <p:ph type="sldNum" sz="quarter" idx="4"/>
          </p:nvPr>
        </p:nvSpPr>
        <p:spPr>
          <a:xfrm>
            <a:off x="3809880" y="6172200"/>
            <a:ext cx="1828800" cy="365040"/>
          </a:xfrm>
          <a:prstGeom prst="rect">
            <a:avLst/>
          </a:prstGeom>
          <a:noFill/>
          <a:ln>
            <a:noFill/>
          </a:ln>
        </p:spPr>
        <p:txBody>
          <a:bodyPr wrap="square" lIns="91440" tIns="45720" rIns="91440" bIns="45720" anchor="ctr" anchorCtr="1"/>
          <a:lstStyle>
            <a:lvl1pPr marL="0" marR="0" lvl="0" indent="0" algn="ctr" rtl="0" hangingPunct="1">
              <a:lnSpc>
                <a:spcPct val="100000"/>
              </a:lnSpc>
              <a:spcBef>
                <a:spcPts val="0"/>
              </a:spcBef>
              <a:spcAft>
                <a:spcPts val="0"/>
              </a:spcAft>
              <a:buNone/>
              <a:tabLst/>
              <a:defRPr lang="fi-FI" sz="1200" b="1" i="0" u="none" strike="noStrike" kern="1200" cap="none" spc="0" baseline="0">
                <a:solidFill>
                  <a:srgbClr val="7F7F7F"/>
                </a:solidFill>
                <a:latin typeface="Arial"/>
                <a:ea typeface="Segoe UI" pitchFamily="2"/>
                <a:cs typeface="Tahoma" pitchFamily="2"/>
              </a:defRPr>
            </a:lvl1pPr>
          </a:lstStyle>
          <a:p>
            <a:pPr lvl="0"/>
            <a:fld id="{3B1CD825-AA4B-48F0-93AF-1BD7EE10D4E2}" type="slidenum">
              <a:t>‹#›</a:t>
            </a:fld>
            <a:endParaRPr lang="fi-FI"/>
          </a:p>
        </p:txBody>
      </p:sp>
      <p:pic>
        <p:nvPicPr>
          <p:cNvPr id="11" name="Picture 2"/>
          <p:cNvPicPr>
            <a:picLocks noChangeAspect="1"/>
          </p:cNvPicPr>
          <p:nvPr/>
        </p:nvPicPr>
        <p:blipFill>
          <a:blip r:embed="rId13"/>
          <a:srcRect/>
          <a:stretch>
            <a:fillRect/>
          </a:stretch>
        </p:blipFill>
        <p:spPr>
          <a:xfrm>
            <a:off x="0" y="5650920"/>
            <a:ext cx="9144000" cy="1243080"/>
          </a:xfrm>
          <a:prstGeom prst="rect">
            <a:avLst/>
          </a:prstGeom>
          <a:noFill/>
          <a:ln>
            <a:noFill/>
          </a:ln>
        </p:spPr>
      </p:pic>
      <p:pic>
        <p:nvPicPr>
          <p:cNvPr id="12" name="Picture 3"/>
          <p:cNvPicPr>
            <a:picLocks noChangeAspect="1"/>
          </p:cNvPicPr>
          <p:nvPr/>
        </p:nvPicPr>
        <p:blipFill>
          <a:blip r:embed="rId14"/>
          <a:srcRect/>
          <a:stretch>
            <a:fillRect/>
          </a:stretch>
        </p:blipFill>
        <p:spPr>
          <a:xfrm>
            <a:off x="0" y="3141000"/>
            <a:ext cx="1268280" cy="2541600"/>
          </a:xfrm>
          <a:prstGeom prst="rect">
            <a:avLst/>
          </a:prstGeom>
          <a:noFill/>
          <a:ln>
            <a:noFill/>
          </a:ln>
        </p:spPr>
      </p:pic>
      <p:pic>
        <p:nvPicPr>
          <p:cNvPr id="13" name="Picture 4"/>
          <p:cNvPicPr>
            <a:picLocks noChangeAspect="1"/>
          </p:cNvPicPr>
          <p:nvPr/>
        </p:nvPicPr>
        <p:blipFill>
          <a:blip r:embed="rId15"/>
          <a:srcRect/>
          <a:stretch>
            <a:fillRect/>
          </a:stretch>
        </p:blipFill>
        <p:spPr>
          <a:xfrm>
            <a:off x="7291440" y="10080"/>
            <a:ext cx="1852560" cy="192096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r" rtl="0" hangingPunct="1">
        <a:lnSpc>
          <a:spcPct val="100000"/>
        </a:lnSpc>
        <a:spcBef>
          <a:spcPts val="0"/>
        </a:spcBef>
        <a:spcAft>
          <a:spcPts val="0"/>
        </a:spcAft>
        <a:buNone/>
        <a:tabLst/>
        <a:defRPr lang="fi-FI" sz="4600" b="1" i="0" u="none" strike="noStrike" kern="1200" cap="none" spc="0" baseline="0">
          <a:ln>
            <a:noFill/>
          </a:ln>
          <a:solidFill>
            <a:srgbClr val="000000"/>
          </a:solidFill>
          <a:latin typeface="Arial" pitchFamily="18"/>
          <a:ea typeface="Microsoft YaHei" pitchFamily="2"/>
          <a:cs typeface="Mangal" pitchFamily="2"/>
        </a:defRPr>
      </a:lvl1pPr>
    </p:titleStyle>
    <p:bodyStyle>
      <a:lvl1pPr marL="228600" marR="0" lvl="0" indent="-182880" algn="l" rtl="0" hangingPunct="1">
        <a:lnSpc>
          <a:spcPct val="100000"/>
        </a:lnSpc>
        <a:spcBef>
          <a:spcPts val="499"/>
        </a:spcBef>
        <a:spcAft>
          <a:spcPts val="300"/>
        </a:spcAft>
        <a:buClr>
          <a:srgbClr val="0D79CA"/>
        </a:buClr>
        <a:buSzPct val="130000"/>
        <a:buFont typeface="Arial" pitchFamily="34"/>
        <a:buChar char="•"/>
        <a:tabLst/>
        <a:defRPr lang="fi-FI" sz="2200" b="0" i="0" u="none" strike="noStrike" kern="1200" cap="none" spc="0" baseline="0">
          <a:solidFill>
            <a:srgbClr val="404040"/>
          </a:solidFill>
          <a:latin typeface="Arial"/>
        </a:defRPr>
      </a:lvl1pPr>
      <a:lvl2pPr marL="548640" marR="0" lvl="1" indent="-182880" algn="l" rtl="0" hangingPunct="1">
        <a:lnSpc>
          <a:spcPct val="100000"/>
        </a:lnSpc>
        <a:spcBef>
          <a:spcPts val="499"/>
        </a:spcBef>
        <a:spcAft>
          <a:spcPts val="300"/>
        </a:spcAft>
        <a:buClr>
          <a:srgbClr val="0D79CA"/>
        </a:buClr>
        <a:buSzPct val="130000"/>
        <a:buFont typeface="Arial" pitchFamily="34"/>
        <a:buChar char="•"/>
        <a:tabLst/>
        <a:defRPr lang="fi-FI" sz="2000" b="0" i="0" u="none" strike="noStrike" kern="1200" cap="none" spc="0" baseline="0">
          <a:solidFill>
            <a:srgbClr val="404040"/>
          </a:solidFill>
          <a:latin typeface="Arial"/>
        </a:defRPr>
      </a:lvl2pPr>
      <a:lvl3pPr marL="822960" marR="0" lvl="2" indent="-182880" algn="l" rtl="0" hangingPunct="1">
        <a:lnSpc>
          <a:spcPct val="100000"/>
        </a:lnSpc>
        <a:spcBef>
          <a:spcPts val="400"/>
        </a:spcBef>
        <a:spcAft>
          <a:spcPts val="300"/>
        </a:spcAft>
        <a:buClr>
          <a:srgbClr val="0D79CA"/>
        </a:buClr>
        <a:buSzPct val="130000"/>
        <a:buFont typeface="Arial" pitchFamily="34"/>
        <a:buChar char="•"/>
        <a:tabLst/>
        <a:defRPr lang="fi-FI" sz="1800" b="0" i="0" u="none" strike="noStrike" kern="1200" cap="none" spc="0" baseline="0">
          <a:solidFill>
            <a:srgbClr val="404040"/>
          </a:solidFill>
          <a:latin typeface="Arial"/>
        </a:defRPr>
      </a:lvl3pPr>
      <a:lvl4pPr marL="1097280" marR="0" lvl="3" indent="-182880" algn="l" rtl="0" hangingPunct="1">
        <a:lnSpc>
          <a:spcPct val="100000"/>
        </a:lnSpc>
        <a:spcBef>
          <a:spcPts val="400"/>
        </a:spcBef>
        <a:spcAft>
          <a:spcPts val="300"/>
        </a:spcAft>
        <a:buClr>
          <a:srgbClr val="0D79CA"/>
        </a:buClr>
        <a:buSzPct val="130000"/>
        <a:buFont typeface="Arial" pitchFamily="34"/>
        <a:buChar char="•"/>
        <a:tabLst/>
        <a:defRPr lang="fi-FI" sz="1600" b="0" i="0" u="none" strike="noStrike" kern="1200" cap="none" spc="0" baseline="0">
          <a:solidFill>
            <a:srgbClr val="404040"/>
          </a:solidFill>
          <a:latin typeface="Arial"/>
        </a:defRPr>
      </a:lvl4pPr>
      <a:lvl5pPr marL="1389960" marR="0" lvl="4" indent="-182880" algn="l" rtl="0" hangingPunct="1">
        <a:lnSpc>
          <a:spcPct val="100000"/>
        </a:lnSpc>
        <a:spcBef>
          <a:spcPts val="300"/>
        </a:spcBef>
        <a:spcAft>
          <a:spcPts val="300"/>
        </a:spcAft>
        <a:buClr>
          <a:srgbClr val="0D79CA"/>
        </a:buClr>
        <a:buSzPct val="130000"/>
        <a:buFont typeface="Arial" pitchFamily="34"/>
        <a:buChar char="•"/>
        <a:tabLst/>
        <a:defRPr lang="fi-FI" sz="1400" b="0" i="0" u="none" strike="noStrike" kern="1200" cap="none" spc="0" baseline="0">
          <a:solidFill>
            <a:srgbClr val="404040"/>
          </a:solidFill>
          <a:latin typeface="Arial"/>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Alaotsikko 2"/>
          <p:cNvSpPr txBox="1">
            <a:spLocks noGrp="1"/>
          </p:cNvSpPr>
          <p:nvPr>
            <p:ph type="subTitle" idx="1"/>
          </p:nvPr>
        </p:nvSpPr>
        <p:spPr>
          <a:xfrm>
            <a:off x="357092" y="547377"/>
            <a:ext cx="3805408" cy="58572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spcBef>
                <a:spcPts val="499"/>
              </a:spcBef>
              <a:spcAft>
                <a:spcPts val="300"/>
              </a:spcAft>
              <a:buNone/>
            </a:pPr>
            <a:r>
              <a:rPr lang="fi-FI" sz="2400" dirty="0" err="1" smtClean="0">
                <a:solidFill>
                  <a:schemeClr val="accent1">
                    <a:lumMod val="75000"/>
                  </a:schemeClr>
                </a:solidFill>
              </a:rPr>
              <a:t>Die</a:t>
            </a:r>
            <a:r>
              <a:rPr lang="fi-FI" sz="2400" dirty="0" smtClean="0">
                <a:solidFill>
                  <a:schemeClr val="accent1">
                    <a:lumMod val="75000"/>
                  </a:schemeClr>
                </a:solidFill>
              </a:rPr>
              <a:t> </a:t>
            </a:r>
            <a:r>
              <a:rPr lang="fi-FI" sz="2400" dirty="0" err="1" smtClean="0">
                <a:solidFill>
                  <a:schemeClr val="accent1">
                    <a:lumMod val="75000"/>
                  </a:schemeClr>
                </a:solidFill>
              </a:rPr>
              <a:t>gymnasiale</a:t>
            </a:r>
            <a:r>
              <a:rPr lang="fi-FI" sz="2400" dirty="0" smtClean="0">
                <a:solidFill>
                  <a:schemeClr val="accent1">
                    <a:lumMod val="75000"/>
                  </a:schemeClr>
                </a:solidFill>
              </a:rPr>
              <a:t> </a:t>
            </a:r>
            <a:r>
              <a:rPr lang="fi-FI" sz="2400" dirty="0" err="1" smtClean="0">
                <a:solidFill>
                  <a:schemeClr val="accent1">
                    <a:lumMod val="75000"/>
                  </a:schemeClr>
                </a:solidFill>
              </a:rPr>
              <a:t>Oberstufe</a:t>
            </a:r>
            <a:endParaRPr lang="fi-FI" sz="2400" dirty="0">
              <a:solidFill>
                <a:schemeClr val="accent1">
                  <a:lumMod val="75000"/>
                </a:schemeClr>
              </a:solidFill>
            </a:endParaRPr>
          </a:p>
        </p:txBody>
      </p:sp>
      <p:sp>
        <p:nvSpPr>
          <p:cNvPr id="3" name="Otsikko 1"/>
          <p:cNvSpPr txBox="1">
            <a:spLocks noGrp="1"/>
          </p:cNvSpPr>
          <p:nvPr>
            <p:ph type="ctrTitle"/>
          </p:nvPr>
        </p:nvSpPr>
        <p:spPr>
          <a:xfrm>
            <a:off x="0" y="1133100"/>
            <a:ext cx="7175519" cy="1793160"/>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i-FI" b="0" dirty="0" smtClean="0">
                <a:solidFill>
                  <a:schemeClr val="accent1">
                    <a:lumMod val="75000"/>
                  </a:schemeClr>
                </a:solidFill>
              </a:rPr>
              <a:t>Rauman </a:t>
            </a:r>
            <a:r>
              <a:rPr lang="fi-FI" b="0" dirty="0">
                <a:solidFill>
                  <a:schemeClr val="accent1">
                    <a:lumMod val="75000"/>
                  </a:schemeClr>
                </a:solidFill>
              </a:rPr>
              <a:t>Lyseon </a:t>
            </a:r>
            <a:r>
              <a:rPr lang="fi-FI" b="0" dirty="0" smtClean="0">
                <a:solidFill>
                  <a:schemeClr val="accent1">
                    <a:lumMod val="75000"/>
                  </a:schemeClr>
                </a:solidFill>
              </a:rPr>
              <a:t>lukio</a:t>
            </a:r>
            <a:r>
              <a:rPr lang="fi-FI" b="0" dirty="0">
                <a:solidFill>
                  <a:schemeClr val="accent1">
                    <a:lumMod val="75000"/>
                  </a:schemeClr>
                </a:solidFill>
              </a:rPr>
              <a:t/>
            </a:r>
            <a:br>
              <a:rPr lang="fi-FI" b="0" dirty="0">
                <a:solidFill>
                  <a:schemeClr val="accent1">
                    <a:lumMod val="75000"/>
                  </a:schemeClr>
                </a:solidFill>
              </a:rPr>
            </a:br>
            <a:r>
              <a:rPr lang="fi-FI" b="0" dirty="0">
                <a:solidFill>
                  <a:schemeClr val="accent1">
                    <a:lumMod val="75000"/>
                  </a:schemeClr>
                </a:solidFill>
              </a:rPr>
              <a:t/>
            </a:r>
            <a:br>
              <a:rPr lang="fi-FI" b="0" dirty="0">
                <a:solidFill>
                  <a:schemeClr val="accent1">
                    <a:lumMod val="75000"/>
                  </a:schemeClr>
                </a:solidFill>
              </a:rPr>
            </a:br>
            <a:r>
              <a:rPr lang="fi-FI" b="0" dirty="0">
                <a:solidFill>
                  <a:schemeClr val="accent1">
                    <a:lumMod val="75000"/>
                  </a:schemeClr>
                </a:solidFill>
              </a:rPr>
              <a:t/>
            </a:r>
            <a:br>
              <a:rPr lang="fi-FI" b="0" dirty="0">
                <a:solidFill>
                  <a:schemeClr val="accent1">
                    <a:lumMod val="75000"/>
                  </a:schemeClr>
                </a:solidFill>
              </a:rPr>
            </a:br>
            <a:r>
              <a:rPr lang="fi-FI" b="0" dirty="0">
                <a:solidFill>
                  <a:schemeClr val="accent1">
                    <a:lumMod val="75000"/>
                  </a:schemeClr>
                </a:solidFill>
              </a:rPr>
              <a:t/>
            </a:r>
            <a:br>
              <a:rPr lang="fi-FI" b="0" dirty="0">
                <a:solidFill>
                  <a:schemeClr val="accent1">
                    <a:lumMod val="75000"/>
                  </a:schemeClr>
                </a:solidFill>
              </a:rPr>
            </a:br>
            <a:endParaRPr lang="fi-FI" dirty="0">
              <a:solidFill>
                <a:schemeClr val="accent1">
                  <a:lumMod val="75000"/>
                </a:schemeClr>
              </a:solidFill>
            </a:endParaRPr>
          </a:p>
        </p:txBody>
      </p:sp>
      <p:pic>
        <p:nvPicPr>
          <p:cNvPr id="4" name="Kuva 4"/>
          <p:cNvPicPr>
            <a:picLocks noChangeAspect="1"/>
          </p:cNvPicPr>
          <p:nvPr/>
        </p:nvPicPr>
        <p:blipFill>
          <a:blip r:embed="rId3"/>
          <a:stretch>
            <a:fillRect/>
          </a:stretch>
        </p:blipFill>
        <p:spPr>
          <a:xfrm>
            <a:off x="6960600" y="15480"/>
            <a:ext cx="2158920" cy="2235240"/>
          </a:xfrm>
          <a:prstGeom prst="rect">
            <a:avLst/>
          </a:prstGeom>
          <a:noFill/>
          <a:ln>
            <a:noFill/>
          </a:ln>
        </p:spPr>
      </p:pic>
      <p:pic>
        <p:nvPicPr>
          <p:cNvPr id="5" name="Kuva 5"/>
          <p:cNvPicPr>
            <a:picLocks noChangeAspect="1"/>
          </p:cNvPicPr>
          <p:nvPr/>
        </p:nvPicPr>
        <p:blipFill>
          <a:blip r:embed="rId4"/>
          <a:stretch>
            <a:fillRect/>
          </a:stretch>
        </p:blipFill>
        <p:spPr>
          <a:xfrm>
            <a:off x="1364400" y="2420888"/>
            <a:ext cx="5596200" cy="31478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Otsikko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i-FI" sz="4000" dirty="0" err="1" smtClean="0">
                <a:solidFill>
                  <a:schemeClr val="accent1">
                    <a:lumMod val="75000"/>
                  </a:schemeClr>
                </a:solidFill>
              </a:rPr>
              <a:t>Vertiefende</a:t>
            </a:r>
            <a:r>
              <a:rPr lang="fi-FI" sz="4000" dirty="0" smtClean="0">
                <a:solidFill>
                  <a:schemeClr val="accent1">
                    <a:lumMod val="75000"/>
                  </a:schemeClr>
                </a:solidFill>
              </a:rPr>
              <a:t> </a:t>
            </a:r>
            <a:r>
              <a:rPr lang="fi-FI" sz="4000" dirty="0" err="1" smtClean="0">
                <a:solidFill>
                  <a:schemeClr val="accent1">
                    <a:lumMod val="75000"/>
                  </a:schemeClr>
                </a:solidFill>
              </a:rPr>
              <a:t>Kurse</a:t>
            </a:r>
            <a:endParaRPr lang="fi-FI" sz="4000" dirty="0">
              <a:solidFill>
                <a:schemeClr val="accent1">
                  <a:lumMod val="75000"/>
                </a:schemeClr>
              </a:solidFill>
              <a:effectLst/>
            </a:endParaRPr>
          </a:p>
        </p:txBody>
      </p:sp>
      <p:sp>
        <p:nvSpPr>
          <p:cNvPr id="3" name="Sisällön paikkamerkki 2"/>
          <p:cNvSpPr txBox="1">
            <a:spLocks noGrp="1"/>
          </p:cNvSpPr>
          <p:nvPr>
            <p:ph idx="1"/>
          </p:nvPr>
        </p:nvSpPr>
        <p:spPr>
          <a:xfrm>
            <a:off x="1259632" y="2132856"/>
            <a:ext cx="6400799" cy="3474720"/>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r>
              <a:rPr lang="de-DE" sz="1800" dirty="0" smtClean="0">
                <a:solidFill>
                  <a:schemeClr val="tx2"/>
                </a:solidFill>
              </a:rPr>
              <a:t>Die gleichen Kurse </a:t>
            </a:r>
            <a:r>
              <a:rPr lang="de-DE" sz="1800" dirty="0">
                <a:solidFill>
                  <a:schemeClr val="tx2"/>
                </a:solidFill>
              </a:rPr>
              <a:t>wie in jeder anderen </a:t>
            </a:r>
            <a:r>
              <a:rPr lang="de-DE" sz="1800" dirty="0" err="1" smtClean="0">
                <a:solidFill>
                  <a:schemeClr val="tx2"/>
                </a:solidFill>
              </a:rPr>
              <a:t>Lukio</a:t>
            </a:r>
            <a:r>
              <a:rPr lang="de-DE" sz="1800" dirty="0" smtClean="0">
                <a:solidFill>
                  <a:schemeClr val="tx2"/>
                </a:solidFill>
              </a:rPr>
              <a:t> in Finnland.</a:t>
            </a:r>
            <a:endParaRPr lang="de-DE" sz="1800" dirty="0">
              <a:solidFill>
                <a:schemeClr val="tx2"/>
              </a:solidFill>
            </a:endParaRPr>
          </a:p>
          <a:p>
            <a:r>
              <a:rPr lang="fi-FI" sz="1800" dirty="0">
                <a:solidFill>
                  <a:schemeClr val="tx2"/>
                </a:solidFill>
              </a:rPr>
              <a:t>Man </a:t>
            </a:r>
            <a:r>
              <a:rPr lang="fi-FI" sz="1800" dirty="0" err="1">
                <a:solidFill>
                  <a:schemeClr val="tx2"/>
                </a:solidFill>
              </a:rPr>
              <a:t>muss</a:t>
            </a:r>
            <a:r>
              <a:rPr lang="fi-FI" sz="1800" dirty="0">
                <a:solidFill>
                  <a:schemeClr val="tx2"/>
                </a:solidFill>
              </a:rPr>
              <a:t> </a:t>
            </a:r>
            <a:r>
              <a:rPr lang="fi-FI" sz="1800" dirty="0" err="1">
                <a:solidFill>
                  <a:schemeClr val="tx2"/>
                </a:solidFill>
              </a:rPr>
              <a:t>mindestens</a:t>
            </a:r>
            <a:r>
              <a:rPr lang="fi-FI" sz="1800" dirty="0">
                <a:solidFill>
                  <a:schemeClr val="tx2"/>
                </a:solidFill>
              </a:rPr>
              <a:t> 10 </a:t>
            </a:r>
            <a:r>
              <a:rPr lang="fi-FI" sz="1800" dirty="0" err="1">
                <a:solidFill>
                  <a:schemeClr val="tx2"/>
                </a:solidFill>
              </a:rPr>
              <a:t>vertiefende</a:t>
            </a:r>
            <a:r>
              <a:rPr lang="fi-FI" sz="1800" dirty="0">
                <a:solidFill>
                  <a:schemeClr val="tx2"/>
                </a:solidFill>
              </a:rPr>
              <a:t> </a:t>
            </a:r>
            <a:r>
              <a:rPr lang="fi-FI" sz="1800" dirty="0" err="1">
                <a:solidFill>
                  <a:schemeClr val="tx2"/>
                </a:solidFill>
              </a:rPr>
              <a:t>Kurse</a:t>
            </a:r>
            <a:r>
              <a:rPr lang="fi-FI" sz="1800" dirty="0">
                <a:solidFill>
                  <a:schemeClr val="tx2"/>
                </a:solidFill>
              </a:rPr>
              <a:t> </a:t>
            </a:r>
            <a:r>
              <a:rPr lang="fi-FI" sz="1800" dirty="0" err="1">
                <a:solidFill>
                  <a:schemeClr val="tx2"/>
                </a:solidFill>
              </a:rPr>
              <a:t>absolvieren</a:t>
            </a:r>
            <a:r>
              <a:rPr lang="de-DE" sz="1800" dirty="0" smtClean="0">
                <a:solidFill>
                  <a:schemeClr val="tx2"/>
                </a:solidFill>
              </a:rPr>
              <a:t>.</a:t>
            </a:r>
            <a:endParaRPr lang="de-DE" sz="1800" dirty="0">
              <a:solidFill>
                <a:schemeClr val="tx2"/>
              </a:solidFill>
            </a:endParaRPr>
          </a:p>
          <a:p>
            <a:r>
              <a:rPr lang="fi-FI" sz="1800" dirty="0" err="1">
                <a:solidFill>
                  <a:schemeClr val="tx2"/>
                </a:solidFill>
              </a:rPr>
              <a:t>Die</a:t>
            </a:r>
            <a:r>
              <a:rPr lang="fi-FI" sz="1800" dirty="0">
                <a:solidFill>
                  <a:schemeClr val="tx2"/>
                </a:solidFill>
              </a:rPr>
              <a:t> </a:t>
            </a:r>
            <a:r>
              <a:rPr lang="fi-FI" sz="1800" dirty="0" err="1">
                <a:solidFill>
                  <a:schemeClr val="tx2"/>
                </a:solidFill>
              </a:rPr>
              <a:t>Wahl</a:t>
            </a:r>
            <a:r>
              <a:rPr lang="fi-FI" sz="1800" dirty="0">
                <a:solidFill>
                  <a:schemeClr val="tx2"/>
                </a:solidFill>
              </a:rPr>
              <a:t> </a:t>
            </a:r>
            <a:r>
              <a:rPr lang="fi-FI" sz="1800" dirty="0" err="1">
                <a:solidFill>
                  <a:schemeClr val="tx2"/>
                </a:solidFill>
              </a:rPr>
              <a:t>wird</a:t>
            </a:r>
            <a:r>
              <a:rPr lang="fi-FI" sz="1800" dirty="0">
                <a:solidFill>
                  <a:schemeClr val="tx2"/>
                </a:solidFill>
              </a:rPr>
              <a:t> </a:t>
            </a:r>
            <a:r>
              <a:rPr lang="fi-FI" sz="1800" dirty="0" err="1">
                <a:solidFill>
                  <a:schemeClr val="tx2"/>
                </a:solidFill>
              </a:rPr>
              <a:t>nach</a:t>
            </a:r>
            <a:r>
              <a:rPr lang="fi-FI" sz="1800" dirty="0">
                <a:solidFill>
                  <a:schemeClr val="tx2"/>
                </a:solidFill>
              </a:rPr>
              <a:t> </a:t>
            </a:r>
            <a:r>
              <a:rPr lang="fi-FI" sz="1800" dirty="0" err="1">
                <a:solidFill>
                  <a:schemeClr val="tx2"/>
                </a:solidFill>
              </a:rPr>
              <a:t>eigenen</a:t>
            </a:r>
            <a:r>
              <a:rPr lang="fi-FI" sz="1800" dirty="0">
                <a:solidFill>
                  <a:schemeClr val="tx2"/>
                </a:solidFill>
              </a:rPr>
              <a:t> </a:t>
            </a:r>
            <a:r>
              <a:rPr lang="fi-FI" sz="1800" dirty="0" err="1">
                <a:solidFill>
                  <a:schemeClr val="tx2"/>
                </a:solidFill>
              </a:rPr>
              <a:t>Wünschen</a:t>
            </a:r>
            <a:r>
              <a:rPr lang="fi-FI" sz="1800" dirty="0">
                <a:solidFill>
                  <a:schemeClr val="tx2"/>
                </a:solidFill>
              </a:rPr>
              <a:t> </a:t>
            </a:r>
            <a:r>
              <a:rPr lang="fi-FI" sz="1800" dirty="0" err="1">
                <a:solidFill>
                  <a:schemeClr val="tx2"/>
                </a:solidFill>
              </a:rPr>
              <a:t>und</a:t>
            </a:r>
            <a:r>
              <a:rPr lang="fi-FI" sz="1800" dirty="0">
                <a:solidFill>
                  <a:schemeClr val="tx2"/>
                </a:solidFill>
              </a:rPr>
              <a:t> </a:t>
            </a:r>
            <a:r>
              <a:rPr lang="fi-FI" sz="1800" dirty="0" err="1">
                <a:solidFill>
                  <a:schemeClr val="tx2"/>
                </a:solidFill>
              </a:rPr>
              <a:t>Zukunftsplänen</a:t>
            </a:r>
            <a:r>
              <a:rPr lang="fi-FI" sz="1800" dirty="0">
                <a:solidFill>
                  <a:schemeClr val="tx2"/>
                </a:solidFill>
              </a:rPr>
              <a:t> </a:t>
            </a:r>
            <a:r>
              <a:rPr lang="fi-FI" sz="1800" dirty="0" err="1">
                <a:solidFill>
                  <a:schemeClr val="tx2"/>
                </a:solidFill>
              </a:rPr>
              <a:t>getroffen</a:t>
            </a:r>
            <a:r>
              <a:rPr lang="de-DE" sz="2000" dirty="0" smtClean="0">
                <a:solidFill>
                  <a:schemeClr val="tx2"/>
                </a:solidFill>
              </a:rPr>
              <a:t>.</a:t>
            </a:r>
            <a:endParaRPr lang="de-DE" sz="2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Otsikko 1"/>
          <p:cNvSpPr txBox="1">
            <a:spLocks noGrp="1"/>
          </p:cNvSpPr>
          <p:nvPr>
            <p:ph type="title"/>
          </p:nvPr>
        </p:nvSpPr>
        <p:spPr>
          <a:xfrm>
            <a:off x="0" y="399240"/>
            <a:ext cx="7291440" cy="1143000"/>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i-FI" dirty="0" smtClean="0">
                <a:solidFill>
                  <a:schemeClr val="accent1">
                    <a:lumMod val="75000"/>
                  </a:schemeClr>
                </a:solidFill>
              </a:rPr>
              <a:t> </a:t>
            </a:r>
            <a:r>
              <a:rPr lang="fi-FI" dirty="0" err="1" smtClean="0">
                <a:solidFill>
                  <a:schemeClr val="accent1">
                    <a:lumMod val="75000"/>
                  </a:schemeClr>
                </a:solidFill>
              </a:rPr>
              <a:t>Schuleigene</a:t>
            </a:r>
            <a:r>
              <a:rPr lang="fi-FI" dirty="0" smtClean="0">
                <a:solidFill>
                  <a:schemeClr val="accent1">
                    <a:lumMod val="75000"/>
                  </a:schemeClr>
                </a:solidFill>
              </a:rPr>
              <a:t> </a:t>
            </a:r>
            <a:r>
              <a:rPr lang="fi-FI" dirty="0" err="1" smtClean="0">
                <a:solidFill>
                  <a:schemeClr val="accent1">
                    <a:lumMod val="75000"/>
                  </a:schemeClr>
                </a:solidFill>
              </a:rPr>
              <a:t>Kurse</a:t>
            </a:r>
            <a:endParaRPr lang="fi-FI" dirty="0">
              <a:solidFill>
                <a:schemeClr val="accent1">
                  <a:lumMod val="75000"/>
                </a:schemeClr>
              </a:solidFill>
              <a:effectLst/>
            </a:endParaRPr>
          </a:p>
        </p:txBody>
      </p:sp>
      <p:sp>
        <p:nvSpPr>
          <p:cNvPr id="3" name="Sisällön paikkamerkki 3"/>
          <p:cNvSpPr txBox="1">
            <a:spLocks noGrp="1"/>
          </p:cNvSpPr>
          <p:nvPr>
            <p:ph idx="1"/>
          </p:nvPr>
        </p:nvSpPr>
        <p:spPr>
          <a:xfrm>
            <a:off x="1115616" y="1786147"/>
            <a:ext cx="3346560" cy="4601880"/>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r>
              <a:rPr lang="de-DE" sz="1800" dirty="0" smtClean="0">
                <a:solidFill>
                  <a:schemeClr val="accent1">
                    <a:lumMod val="75000"/>
                  </a:schemeClr>
                </a:solidFill>
              </a:rPr>
              <a:t>Der </a:t>
            </a:r>
            <a:r>
              <a:rPr lang="de-DE" sz="1800" dirty="0">
                <a:solidFill>
                  <a:schemeClr val="accent1">
                    <a:lumMod val="75000"/>
                  </a:schemeClr>
                </a:solidFill>
              </a:rPr>
              <a:t>Ostsee-Kurs (beinhaltet ein Campingwochenende)</a:t>
            </a:r>
          </a:p>
          <a:p>
            <a:r>
              <a:rPr lang="de-DE" sz="1800" dirty="0" smtClean="0">
                <a:solidFill>
                  <a:schemeClr val="accent1">
                    <a:lumMod val="75000"/>
                  </a:schemeClr>
                </a:solidFill>
              </a:rPr>
              <a:t>Wandern (Wissen </a:t>
            </a:r>
            <a:r>
              <a:rPr lang="de-DE" sz="1800" dirty="0">
                <a:solidFill>
                  <a:schemeClr val="accent1">
                    <a:lumMod val="75000"/>
                  </a:schemeClr>
                </a:solidFill>
              </a:rPr>
              <a:t>über die N</a:t>
            </a:r>
            <a:r>
              <a:rPr lang="de-DE" sz="1800" dirty="0" smtClean="0">
                <a:solidFill>
                  <a:schemeClr val="accent1">
                    <a:lumMod val="75000"/>
                  </a:schemeClr>
                </a:solidFill>
              </a:rPr>
              <a:t>atur, Orientierung, Überlebenstechniken)</a:t>
            </a:r>
            <a:endParaRPr lang="de-DE" sz="1800" dirty="0">
              <a:solidFill>
                <a:schemeClr val="accent1">
                  <a:lumMod val="75000"/>
                </a:schemeClr>
              </a:solidFill>
            </a:endParaRPr>
          </a:p>
          <a:p>
            <a:r>
              <a:rPr lang="fi-FI" sz="1800" dirty="0" err="1" smtClean="0">
                <a:solidFill>
                  <a:schemeClr val="accent1">
                    <a:lumMod val="75000"/>
                  </a:schemeClr>
                </a:solidFill>
              </a:rPr>
              <a:t>Klangskulptur</a:t>
            </a:r>
            <a:r>
              <a:rPr lang="fi-FI" sz="1800" dirty="0" smtClean="0">
                <a:solidFill>
                  <a:schemeClr val="accent1">
                    <a:lumMod val="75000"/>
                  </a:schemeClr>
                </a:solidFill>
              </a:rPr>
              <a:t> (</a:t>
            </a:r>
            <a:r>
              <a:rPr lang="fi-FI" sz="1800" dirty="0" err="1">
                <a:solidFill>
                  <a:schemeClr val="accent1">
                    <a:lumMod val="75000"/>
                  </a:schemeClr>
                </a:solidFill>
              </a:rPr>
              <a:t>k</a:t>
            </a:r>
            <a:r>
              <a:rPr lang="fi-FI" sz="1800" dirty="0" err="1" smtClean="0">
                <a:solidFill>
                  <a:schemeClr val="accent1">
                    <a:lumMod val="75000"/>
                  </a:schemeClr>
                </a:solidFill>
              </a:rPr>
              <a:t>ombiniert</a:t>
            </a:r>
            <a:r>
              <a:rPr lang="fi-FI" sz="1800" dirty="0" smtClean="0">
                <a:solidFill>
                  <a:schemeClr val="accent1">
                    <a:lumMod val="75000"/>
                  </a:schemeClr>
                </a:solidFill>
              </a:rPr>
              <a:t> </a:t>
            </a:r>
            <a:r>
              <a:rPr lang="fi-FI" sz="1800" dirty="0" err="1">
                <a:solidFill>
                  <a:schemeClr val="accent1">
                    <a:lumMod val="75000"/>
                  </a:schemeClr>
                </a:solidFill>
              </a:rPr>
              <a:t>Kunst</a:t>
            </a:r>
            <a:r>
              <a:rPr lang="fi-FI" sz="1800" dirty="0">
                <a:solidFill>
                  <a:schemeClr val="accent1">
                    <a:lumMod val="75000"/>
                  </a:schemeClr>
                </a:solidFill>
              </a:rPr>
              <a:t> </a:t>
            </a:r>
            <a:r>
              <a:rPr lang="fi-FI" sz="1800" dirty="0" err="1">
                <a:solidFill>
                  <a:schemeClr val="accent1">
                    <a:lumMod val="75000"/>
                  </a:schemeClr>
                </a:solidFill>
              </a:rPr>
              <a:t>und</a:t>
            </a:r>
            <a:r>
              <a:rPr lang="fi-FI" sz="1800" dirty="0">
                <a:solidFill>
                  <a:schemeClr val="accent1">
                    <a:lumMod val="75000"/>
                  </a:schemeClr>
                </a:solidFill>
              </a:rPr>
              <a:t> </a:t>
            </a:r>
            <a:r>
              <a:rPr lang="fi-FI" sz="1800" dirty="0" err="1">
                <a:solidFill>
                  <a:schemeClr val="accent1">
                    <a:lumMod val="75000"/>
                  </a:schemeClr>
                </a:solidFill>
              </a:rPr>
              <a:t>Musik</a:t>
            </a:r>
            <a:r>
              <a:rPr lang="fi-FI" sz="1800" dirty="0">
                <a:solidFill>
                  <a:schemeClr val="accent1">
                    <a:lumMod val="75000"/>
                  </a:schemeClr>
                </a:solidFill>
              </a:rPr>
              <a:t>)</a:t>
            </a:r>
          </a:p>
          <a:p>
            <a:r>
              <a:rPr lang="fi-FI" sz="1800" dirty="0" err="1" smtClean="0">
                <a:solidFill>
                  <a:schemeClr val="accent1">
                    <a:lumMod val="75000"/>
                  </a:schemeClr>
                </a:solidFill>
              </a:rPr>
              <a:t>Geschichte</a:t>
            </a:r>
            <a:r>
              <a:rPr lang="fi-FI" sz="1800" dirty="0" smtClean="0">
                <a:solidFill>
                  <a:schemeClr val="accent1">
                    <a:lumMod val="75000"/>
                  </a:schemeClr>
                </a:solidFill>
              </a:rPr>
              <a:t> </a:t>
            </a:r>
            <a:r>
              <a:rPr lang="fi-FI" sz="1800" dirty="0" err="1">
                <a:solidFill>
                  <a:schemeClr val="accent1">
                    <a:lumMod val="75000"/>
                  </a:schemeClr>
                </a:solidFill>
              </a:rPr>
              <a:t>der</a:t>
            </a:r>
            <a:r>
              <a:rPr lang="fi-FI" sz="1800" dirty="0">
                <a:solidFill>
                  <a:schemeClr val="accent1">
                    <a:lumMod val="75000"/>
                  </a:schemeClr>
                </a:solidFill>
              </a:rPr>
              <a:t> </a:t>
            </a:r>
            <a:r>
              <a:rPr lang="fi-FI" sz="1800" dirty="0" err="1">
                <a:solidFill>
                  <a:schemeClr val="accent1">
                    <a:lumMod val="75000"/>
                  </a:schemeClr>
                </a:solidFill>
              </a:rPr>
              <a:t>K</a:t>
            </a:r>
            <a:r>
              <a:rPr lang="fi-FI" sz="1800" dirty="0" err="1" smtClean="0">
                <a:solidFill>
                  <a:schemeClr val="accent1">
                    <a:lumMod val="75000"/>
                  </a:schemeClr>
                </a:solidFill>
              </a:rPr>
              <a:t>inofilme</a:t>
            </a:r>
            <a:endParaRPr lang="fi-FI" sz="1800" dirty="0">
              <a:solidFill>
                <a:schemeClr val="accent1">
                  <a:lumMod val="75000"/>
                </a:schemeClr>
              </a:solidFill>
            </a:endParaRPr>
          </a:p>
          <a:p>
            <a:r>
              <a:rPr lang="fi-FI" sz="1800" dirty="0" err="1">
                <a:solidFill>
                  <a:schemeClr val="accent1">
                    <a:lumMod val="75000"/>
                  </a:schemeClr>
                </a:solidFill>
              </a:rPr>
              <a:t>i</a:t>
            </a:r>
            <a:r>
              <a:rPr lang="fi-FI" sz="1800" dirty="0" err="1" smtClean="0">
                <a:solidFill>
                  <a:schemeClr val="accent1">
                    <a:lumMod val="75000"/>
                  </a:schemeClr>
                </a:solidFill>
              </a:rPr>
              <a:t>nternationale</a:t>
            </a:r>
            <a:r>
              <a:rPr lang="fi-FI" sz="1800" dirty="0" smtClean="0">
                <a:solidFill>
                  <a:schemeClr val="accent1">
                    <a:lumMod val="75000"/>
                  </a:schemeClr>
                </a:solidFill>
              </a:rPr>
              <a:t> </a:t>
            </a:r>
            <a:r>
              <a:rPr lang="fi-FI" sz="1800" dirty="0" err="1">
                <a:solidFill>
                  <a:schemeClr val="accent1">
                    <a:lumMod val="75000"/>
                  </a:schemeClr>
                </a:solidFill>
              </a:rPr>
              <a:t>Projekte</a:t>
            </a:r>
            <a:endParaRPr lang="fi-FI" sz="1800" dirty="0">
              <a:solidFill>
                <a:schemeClr val="accent1">
                  <a:lumMod val="75000"/>
                </a:schemeClr>
              </a:solidFill>
            </a:endParaRPr>
          </a:p>
          <a:p>
            <a:endParaRPr lang="fi-FI" sz="2400" dirty="0">
              <a:solidFill>
                <a:schemeClr val="accent1">
                  <a:lumMod val="75000"/>
                </a:schemeClr>
              </a:solidFill>
            </a:endParaRPr>
          </a:p>
        </p:txBody>
      </p:sp>
      <p:sp>
        <p:nvSpPr>
          <p:cNvPr id="11" name="Sisällön paikkamerkki 4"/>
          <p:cNvSpPr txBox="1">
            <a:spLocks noGrp="1"/>
          </p:cNvSpPr>
          <p:nvPr>
            <p:ph sz="half" idx="2"/>
          </p:nvPr>
        </p:nvSpPr>
        <p:spPr>
          <a:xfrm>
            <a:off x="4355976" y="1772639"/>
            <a:ext cx="3384360" cy="410436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pPr>
              <a:buSzPct val="100000"/>
              <a:buFont typeface="Arial" panose="020B0604020202020204" pitchFamily="34" charset="0"/>
              <a:buChar char="•"/>
            </a:pPr>
            <a:r>
              <a:rPr lang="de-DE" sz="1800" dirty="0">
                <a:solidFill>
                  <a:schemeClr val="accent1">
                    <a:lumMod val="75000"/>
                  </a:schemeClr>
                </a:solidFill>
              </a:rPr>
              <a:t>l</a:t>
            </a:r>
            <a:r>
              <a:rPr lang="de-DE" sz="1800" dirty="0" smtClean="0">
                <a:solidFill>
                  <a:schemeClr val="accent1">
                    <a:lumMod val="75000"/>
                  </a:schemeClr>
                </a:solidFill>
              </a:rPr>
              <a:t>ernen </a:t>
            </a:r>
            <a:r>
              <a:rPr lang="de-DE" sz="1800" dirty="0">
                <a:solidFill>
                  <a:schemeClr val="accent1">
                    <a:lumMod val="75000"/>
                  </a:schemeClr>
                </a:solidFill>
              </a:rPr>
              <a:t>wie man richtig </a:t>
            </a:r>
            <a:r>
              <a:rPr lang="de-DE" sz="1800" dirty="0" smtClean="0">
                <a:solidFill>
                  <a:schemeClr val="accent1">
                    <a:lumMod val="75000"/>
                  </a:schemeClr>
                </a:solidFill>
              </a:rPr>
              <a:t>lernt</a:t>
            </a:r>
          </a:p>
          <a:p>
            <a:pPr>
              <a:buSzPct val="100000"/>
              <a:buFont typeface="Arial" panose="020B0604020202020204" pitchFamily="34" charset="0"/>
              <a:buChar char="•"/>
            </a:pPr>
            <a:r>
              <a:rPr lang="fi-FI" sz="1800" dirty="0" err="1">
                <a:solidFill>
                  <a:schemeClr val="accent1">
                    <a:lumMod val="75000"/>
                  </a:schemeClr>
                </a:solidFill>
              </a:rPr>
              <a:t>Schülertutoren</a:t>
            </a:r>
            <a:endParaRPr lang="fi-FI" sz="1800" dirty="0">
              <a:solidFill>
                <a:schemeClr val="accent1">
                  <a:lumMod val="75000"/>
                </a:schemeClr>
              </a:solidFill>
            </a:endParaRPr>
          </a:p>
          <a:p>
            <a:pPr>
              <a:buSzPct val="100000"/>
              <a:buFont typeface="Arial" panose="020B0604020202020204" pitchFamily="34" charset="0"/>
              <a:buChar char="•"/>
            </a:pPr>
            <a:r>
              <a:rPr lang="de-DE" sz="1800" dirty="0">
                <a:solidFill>
                  <a:schemeClr val="accent1">
                    <a:lumMod val="75000"/>
                  </a:schemeClr>
                </a:solidFill>
              </a:rPr>
              <a:t>Laborkurse in </a:t>
            </a:r>
            <a:r>
              <a:rPr lang="de-DE" sz="1800" dirty="0" smtClean="0">
                <a:solidFill>
                  <a:schemeClr val="accent1">
                    <a:lumMod val="75000"/>
                  </a:schemeClr>
                </a:solidFill>
              </a:rPr>
              <a:t>Physik </a:t>
            </a:r>
            <a:r>
              <a:rPr lang="de-DE" sz="1800" dirty="0">
                <a:solidFill>
                  <a:schemeClr val="accent1">
                    <a:lumMod val="75000"/>
                  </a:schemeClr>
                </a:solidFill>
              </a:rPr>
              <a:t>und Chemie</a:t>
            </a:r>
          </a:p>
          <a:p>
            <a:pPr>
              <a:buSzPct val="100000"/>
              <a:buFont typeface="Arial" panose="020B0604020202020204" pitchFamily="34" charset="0"/>
              <a:buChar char="•"/>
            </a:pPr>
            <a:r>
              <a:rPr lang="fi-FI" sz="1800" dirty="0" err="1">
                <a:solidFill>
                  <a:schemeClr val="accent1">
                    <a:lumMod val="75000"/>
                  </a:schemeClr>
                </a:solidFill>
              </a:rPr>
              <a:t>Animation</a:t>
            </a:r>
            <a:endParaRPr lang="fi-FI" sz="1800" dirty="0">
              <a:solidFill>
                <a:schemeClr val="accent1">
                  <a:lumMod val="75000"/>
                </a:schemeClr>
              </a:solidFill>
              <a:latin typeface="Arial"/>
            </a:endParaRPr>
          </a:p>
          <a:p>
            <a:pPr>
              <a:buSzPct val="100000"/>
              <a:buFont typeface="Arial" panose="020B0604020202020204" pitchFamily="34" charset="0"/>
              <a:buChar char="•"/>
            </a:pPr>
            <a:r>
              <a:rPr lang="fi-FI" sz="1800" dirty="0" err="1">
                <a:solidFill>
                  <a:schemeClr val="accent1">
                    <a:lumMod val="75000"/>
                  </a:schemeClr>
                </a:solidFill>
              </a:rPr>
              <a:t>Kurse</a:t>
            </a:r>
            <a:r>
              <a:rPr lang="fi-FI" sz="1800" dirty="0">
                <a:solidFill>
                  <a:schemeClr val="accent1">
                    <a:lumMod val="75000"/>
                  </a:schemeClr>
                </a:solidFill>
              </a:rPr>
              <a:t> in Sport</a:t>
            </a:r>
          </a:p>
          <a:p>
            <a:pPr>
              <a:buSzPct val="100000"/>
              <a:buFont typeface="Arial" panose="020B0604020202020204" pitchFamily="34" charset="0"/>
              <a:buChar char="•"/>
            </a:pPr>
            <a:r>
              <a:rPr lang="fi-FI" sz="1800" dirty="0" err="1">
                <a:solidFill>
                  <a:schemeClr val="accent1">
                    <a:lumMod val="75000"/>
                  </a:schemeClr>
                </a:solidFill>
              </a:rPr>
              <a:t>Schülerzeitung</a:t>
            </a:r>
            <a:endParaRPr lang="fi-FI" sz="1800" dirty="0">
              <a:solidFill>
                <a:schemeClr val="accent1">
                  <a:lumMod val="75000"/>
                </a:schemeClr>
              </a:solidFill>
            </a:endParaRPr>
          </a:p>
          <a:p>
            <a:pPr>
              <a:buSzPct val="100000"/>
              <a:buFont typeface="Arial" panose="020B0604020202020204" pitchFamily="34" charset="0"/>
              <a:buChar char="•"/>
            </a:pPr>
            <a:r>
              <a:rPr lang="de-DE" sz="1800" dirty="0" smtClean="0">
                <a:solidFill>
                  <a:schemeClr val="accent1">
                    <a:lumMod val="75000"/>
                  </a:schemeClr>
                </a:solidFill>
              </a:rPr>
              <a:t>Wiederholungskurse für die Abi-Prüfungen</a:t>
            </a:r>
            <a:endParaRPr lang="de-DE" sz="2400"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Otsikko 4"/>
          <p:cNvSpPr txBox="1">
            <a:spLocks noGrp="1"/>
          </p:cNvSpPr>
          <p:nvPr>
            <p:ph type="title"/>
          </p:nvPr>
        </p:nvSpPr>
        <p:spPr>
          <a:xfrm>
            <a:off x="831599" y="0"/>
            <a:ext cx="6512400" cy="2381760"/>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buNone/>
            </a:pPr>
            <a:r>
              <a:rPr lang="de-DE" sz="4000" dirty="0">
                <a:solidFill>
                  <a:schemeClr val="accent1">
                    <a:lumMod val="75000"/>
                  </a:schemeClr>
                </a:solidFill>
              </a:rPr>
              <a:t>Unterstützung </a:t>
            </a:r>
            <a:r>
              <a:rPr lang="de-DE" sz="4000" dirty="0" smtClean="0">
                <a:solidFill>
                  <a:schemeClr val="accent1">
                    <a:lumMod val="75000"/>
                  </a:schemeClr>
                </a:solidFill>
              </a:rPr>
              <a:t>für die Schüler </a:t>
            </a:r>
            <a:r>
              <a:rPr lang="de-DE" sz="4000" dirty="0">
                <a:solidFill>
                  <a:schemeClr val="accent1">
                    <a:lumMod val="75000"/>
                  </a:schemeClr>
                </a:solidFill>
              </a:rPr>
              <a:t>in </a:t>
            </a:r>
            <a:r>
              <a:rPr lang="de-DE" sz="4000" dirty="0" err="1">
                <a:solidFill>
                  <a:schemeClr val="accent1">
                    <a:lumMod val="75000"/>
                  </a:schemeClr>
                </a:solidFill>
              </a:rPr>
              <a:t>Rauman</a:t>
            </a:r>
            <a:r>
              <a:rPr lang="de-DE" sz="4000" dirty="0">
                <a:solidFill>
                  <a:schemeClr val="accent1">
                    <a:lumMod val="75000"/>
                  </a:schemeClr>
                </a:solidFill>
              </a:rPr>
              <a:t> </a:t>
            </a:r>
            <a:r>
              <a:rPr lang="de-DE" sz="4000" dirty="0" err="1">
                <a:solidFill>
                  <a:schemeClr val="accent1">
                    <a:lumMod val="75000"/>
                  </a:schemeClr>
                </a:solidFill>
              </a:rPr>
              <a:t>Lyseon</a:t>
            </a:r>
            <a:r>
              <a:rPr lang="de-DE" sz="4000" dirty="0">
                <a:solidFill>
                  <a:schemeClr val="accent1">
                    <a:lumMod val="75000"/>
                  </a:schemeClr>
                </a:solidFill>
              </a:rPr>
              <a:t> </a:t>
            </a:r>
            <a:r>
              <a:rPr lang="de-DE" sz="4000" dirty="0" err="1">
                <a:solidFill>
                  <a:schemeClr val="accent1">
                    <a:lumMod val="75000"/>
                  </a:schemeClr>
                </a:solidFill>
              </a:rPr>
              <a:t>lukio</a:t>
            </a:r>
            <a:endParaRPr lang="de-DE" sz="4000" dirty="0">
              <a:solidFill>
                <a:schemeClr val="accent1">
                  <a:lumMod val="75000"/>
                </a:schemeClr>
              </a:solidFill>
              <a:effectLst/>
            </a:endParaRPr>
          </a:p>
        </p:txBody>
      </p:sp>
      <p:sp>
        <p:nvSpPr>
          <p:cNvPr id="3" name="Sisällön paikkamerkki 5"/>
          <p:cNvSpPr txBox="1">
            <a:spLocks noGrp="1"/>
          </p:cNvSpPr>
          <p:nvPr>
            <p:ph idx="1"/>
          </p:nvPr>
        </p:nvSpPr>
        <p:spPr>
          <a:xfrm>
            <a:off x="1187624" y="2060848"/>
            <a:ext cx="5400720" cy="3474720"/>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r>
              <a:rPr lang="de-DE" sz="1800" dirty="0" smtClean="0">
                <a:solidFill>
                  <a:schemeClr val="accent1">
                    <a:lumMod val="75000"/>
                  </a:schemeClr>
                </a:solidFill>
              </a:rPr>
              <a:t>Teamleiter: </a:t>
            </a:r>
            <a:r>
              <a:rPr lang="de-DE" sz="1800" dirty="0">
                <a:solidFill>
                  <a:schemeClr val="accent1">
                    <a:lumMod val="75000"/>
                  </a:schemeClr>
                </a:solidFill>
              </a:rPr>
              <a:t>jeder Schüler gehört zu einer Unterrichtsgruppe und trifft </a:t>
            </a:r>
            <a:r>
              <a:rPr lang="de-DE" sz="1800" dirty="0" smtClean="0">
                <a:solidFill>
                  <a:schemeClr val="accent1">
                    <a:lumMod val="75000"/>
                  </a:schemeClr>
                </a:solidFill>
              </a:rPr>
              <a:t>sie einmal </a:t>
            </a:r>
            <a:r>
              <a:rPr lang="de-DE" sz="1800" dirty="0">
                <a:solidFill>
                  <a:schemeClr val="accent1">
                    <a:lumMod val="75000"/>
                  </a:schemeClr>
                </a:solidFill>
              </a:rPr>
              <a:t>pro </a:t>
            </a:r>
            <a:r>
              <a:rPr lang="de-DE" sz="1800" dirty="0" smtClean="0">
                <a:solidFill>
                  <a:schemeClr val="accent1">
                    <a:lumMod val="75000"/>
                  </a:schemeClr>
                </a:solidFill>
              </a:rPr>
              <a:t>Woche. Der Teamleiter sorgt für seine Schüler.</a:t>
            </a:r>
            <a:endParaRPr lang="de-DE" sz="1800" dirty="0">
              <a:solidFill>
                <a:schemeClr val="accent1">
                  <a:lumMod val="75000"/>
                </a:schemeClr>
              </a:solidFill>
            </a:endParaRPr>
          </a:p>
          <a:p>
            <a:r>
              <a:rPr lang="de-DE" sz="1800" dirty="0" smtClean="0">
                <a:solidFill>
                  <a:schemeClr val="accent1">
                    <a:lumMod val="75000"/>
                  </a:schemeClr>
                </a:solidFill>
              </a:rPr>
              <a:t>Berufsberater</a:t>
            </a:r>
            <a:r>
              <a:rPr lang="de-DE" sz="1800" dirty="0">
                <a:solidFill>
                  <a:schemeClr val="accent1">
                    <a:lumMod val="75000"/>
                  </a:schemeClr>
                </a:solidFill>
              </a:rPr>
              <a:t>: Jeder Schüler hat den gleichen </a:t>
            </a:r>
            <a:r>
              <a:rPr lang="de-DE" sz="1800" dirty="0" smtClean="0">
                <a:solidFill>
                  <a:schemeClr val="accent1">
                    <a:lumMod val="75000"/>
                  </a:schemeClr>
                </a:solidFill>
              </a:rPr>
              <a:t>Berufsberater während </a:t>
            </a:r>
            <a:r>
              <a:rPr lang="de-DE" sz="1800" dirty="0">
                <a:solidFill>
                  <a:schemeClr val="accent1">
                    <a:lumMod val="75000"/>
                  </a:schemeClr>
                </a:solidFill>
              </a:rPr>
              <a:t>des gesamten Studiums.</a:t>
            </a:r>
          </a:p>
          <a:p>
            <a:r>
              <a:rPr lang="fi-FI" sz="1800" dirty="0" err="1" smtClean="0">
                <a:solidFill>
                  <a:schemeClr val="accent1">
                    <a:lumMod val="75000"/>
                  </a:schemeClr>
                </a:solidFill>
              </a:rPr>
              <a:t>Fachlehrer</a:t>
            </a:r>
            <a:endParaRPr lang="fi-FI" sz="1800" dirty="0">
              <a:solidFill>
                <a:schemeClr val="accent1">
                  <a:lumMod val="75000"/>
                </a:schemeClr>
              </a:solidFill>
            </a:endParaRPr>
          </a:p>
          <a:p>
            <a:r>
              <a:rPr lang="fi-FI" sz="1800" dirty="0" err="1" smtClean="0">
                <a:solidFill>
                  <a:schemeClr val="accent1">
                    <a:lumMod val="75000"/>
                  </a:schemeClr>
                </a:solidFill>
              </a:rPr>
              <a:t>Sekretärin</a:t>
            </a:r>
            <a:r>
              <a:rPr lang="fi-FI" sz="1800" dirty="0">
                <a:solidFill>
                  <a:schemeClr val="accent1">
                    <a:lumMod val="75000"/>
                  </a:schemeClr>
                </a:solidFill>
              </a:rPr>
              <a:t>, </a:t>
            </a:r>
            <a:r>
              <a:rPr lang="fi-FI" sz="1800" dirty="0" err="1">
                <a:solidFill>
                  <a:schemeClr val="accent1">
                    <a:lumMod val="75000"/>
                  </a:schemeClr>
                </a:solidFill>
              </a:rPr>
              <a:t>Schulsekretärin</a:t>
            </a:r>
            <a:endParaRPr lang="fi-FI" sz="1800" dirty="0">
              <a:solidFill>
                <a:schemeClr val="accent1">
                  <a:lumMod val="75000"/>
                </a:schemeClr>
              </a:solidFill>
            </a:endParaRPr>
          </a:p>
          <a:p>
            <a:r>
              <a:rPr lang="de-DE" sz="1800" dirty="0" smtClean="0">
                <a:solidFill>
                  <a:schemeClr val="accent1">
                    <a:lumMod val="75000"/>
                  </a:schemeClr>
                </a:solidFill>
              </a:rPr>
              <a:t>Kurator, </a:t>
            </a:r>
            <a:r>
              <a:rPr lang="de-DE" sz="1800" dirty="0">
                <a:solidFill>
                  <a:schemeClr val="accent1">
                    <a:lumMod val="75000"/>
                  </a:schemeClr>
                </a:solidFill>
              </a:rPr>
              <a:t>Krankenschwester, Psychologe, </a:t>
            </a:r>
            <a:r>
              <a:rPr lang="de-DE" sz="1800" dirty="0" smtClean="0">
                <a:solidFill>
                  <a:schemeClr val="accent1">
                    <a:lumMod val="75000"/>
                  </a:schemeClr>
                </a:solidFill>
              </a:rPr>
              <a:t>Sonderschullehrer (Legasthenie) </a:t>
            </a:r>
            <a:endParaRPr lang="fi-FI" sz="1800" dirty="0">
              <a:solidFill>
                <a:schemeClr val="accent1">
                  <a:lumMod val="75000"/>
                </a:schemeClr>
              </a:solidFill>
              <a:latin typeface="Arial"/>
            </a:endParaRPr>
          </a:p>
        </p:txBody>
      </p:sp>
      <p:sp>
        <p:nvSpPr>
          <p:cNvPr id="4" name="Tekstiruutu 6"/>
          <p:cNvSpPr txBox="1"/>
          <p:nvPr/>
        </p:nvSpPr>
        <p:spPr>
          <a:xfrm rot="20891675">
            <a:off x="5321982" y="5933228"/>
            <a:ext cx="3446969" cy="357790"/>
          </a:xfrm>
          <a:prstGeom prst="rect">
            <a:avLst/>
          </a:prstGeom>
          <a:noFill/>
          <a:ln>
            <a:noFill/>
          </a:ln>
        </p:spPr>
        <p:txBody>
          <a:bodyPr vert="horz" wrap="none" lIns="91440" tIns="45720" rIns="91440" bIns="45720" anchor="t" anchorCtr="0" compatLnSpc="0">
            <a:spAutoFit/>
          </a:bodyPr>
          <a:lstStyle/>
          <a:p>
            <a:pPr lvl="0"/>
            <a:r>
              <a:rPr lang="fi-FI" sz="1800" b="0" i="0" u="none" strike="noStrike" kern="0" cap="none" spc="0" baseline="0" dirty="0" err="1" smtClean="0">
                <a:ln>
                  <a:noFill/>
                </a:ln>
                <a:solidFill>
                  <a:schemeClr val="accent1">
                    <a:lumMod val="75000"/>
                  </a:schemeClr>
                </a:solidFill>
                <a:latin typeface="Liberation Sans"/>
                <a:ea typeface="Microsoft YaHei" pitchFamily="2"/>
                <a:cs typeface="Mangal" pitchFamily="2"/>
              </a:rPr>
              <a:t>Wir</a:t>
            </a:r>
            <a:r>
              <a:rPr lang="fi-FI" sz="1800" b="0" i="0" u="none" strike="noStrike" kern="0" cap="none" spc="0" baseline="0" dirty="0" smtClean="0">
                <a:ln>
                  <a:noFill/>
                </a:ln>
                <a:solidFill>
                  <a:schemeClr val="accent1">
                    <a:lumMod val="75000"/>
                  </a:schemeClr>
                </a:solidFill>
                <a:latin typeface="Liberation Sans"/>
                <a:ea typeface="Microsoft YaHei" pitchFamily="2"/>
                <a:cs typeface="Mangal" pitchFamily="2"/>
              </a:rPr>
              <a:t> </a:t>
            </a:r>
            <a:r>
              <a:rPr lang="fi-FI" sz="1800" b="0" i="0" u="none" strike="noStrike" kern="0" cap="none" spc="0" baseline="0" dirty="0" err="1" smtClean="0">
                <a:ln>
                  <a:noFill/>
                </a:ln>
                <a:solidFill>
                  <a:schemeClr val="accent1">
                    <a:lumMod val="75000"/>
                  </a:schemeClr>
                </a:solidFill>
                <a:latin typeface="Liberation Sans"/>
                <a:ea typeface="Microsoft YaHei" pitchFamily="2"/>
                <a:cs typeface="Mangal" pitchFamily="2"/>
              </a:rPr>
              <a:t>geben</a:t>
            </a:r>
            <a:r>
              <a:rPr lang="fi-FI" sz="1800" b="0" i="0" u="none" strike="noStrike" kern="0" cap="none" spc="0" baseline="0" dirty="0" smtClean="0">
                <a:ln>
                  <a:noFill/>
                </a:ln>
                <a:solidFill>
                  <a:schemeClr val="accent1">
                    <a:lumMod val="75000"/>
                  </a:schemeClr>
                </a:solidFill>
                <a:latin typeface="Liberation Sans"/>
                <a:ea typeface="Microsoft YaHei" pitchFamily="2"/>
                <a:cs typeface="Mangal" pitchFamily="2"/>
              </a:rPr>
              <a:t> </a:t>
            </a:r>
            <a:r>
              <a:rPr lang="fi-FI" sz="1800" b="0" i="0" u="none" strike="noStrike" kern="0" cap="none" spc="0" baseline="0" dirty="0" err="1" smtClean="0">
                <a:ln>
                  <a:noFill/>
                </a:ln>
                <a:solidFill>
                  <a:schemeClr val="accent1">
                    <a:lumMod val="75000"/>
                  </a:schemeClr>
                </a:solidFill>
                <a:latin typeface="Liberation Sans"/>
                <a:ea typeface="Microsoft YaHei" pitchFamily="2"/>
                <a:cs typeface="Mangal" pitchFamily="2"/>
              </a:rPr>
              <a:t>acht</a:t>
            </a:r>
            <a:r>
              <a:rPr lang="fi-FI" sz="1800" b="0" i="0" u="none" strike="noStrike" kern="0" cap="none" spc="0" baseline="0" dirty="0" smtClean="0">
                <a:ln>
                  <a:noFill/>
                </a:ln>
                <a:solidFill>
                  <a:schemeClr val="accent1">
                    <a:lumMod val="75000"/>
                  </a:schemeClr>
                </a:solidFill>
                <a:latin typeface="Liberation Sans"/>
                <a:ea typeface="Microsoft YaHei" pitchFamily="2"/>
                <a:cs typeface="Mangal" pitchFamily="2"/>
              </a:rPr>
              <a:t> </a:t>
            </a:r>
            <a:r>
              <a:rPr lang="fi-FI" sz="1800" b="0" i="0" u="none" strike="noStrike" kern="0" cap="none" spc="0" baseline="0" dirty="0" err="1" smtClean="0">
                <a:ln>
                  <a:noFill/>
                </a:ln>
                <a:solidFill>
                  <a:schemeClr val="accent1">
                    <a:lumMod val="75000"/>
                  </a:schemeClr>
                </a:solidFill>
                <a:latin typeface="Liberation Sans"/>
                <a:ea typeface="Microsoft YaHei" pitchFamily="2"/>
                <a:cs typeface="Mangal" pitchFamily="2"/>
              </a:rPr>
              <a:t>auf</a:t>
            </a:r>
            <a:r>
              <a:rPr lang="fi-FI" sz="1800" b="0" i="0" u="none" strike="noStrike" kern="0" cap="none" spc="0" baseline="0" dirty="0" smtClean="0">
                <a:ln>
                  <a:noFill/>
                </a:ln>
                <a:solidFill>
                  <a:schemeClr val="accent1">
                    <a:lumMod val="75000"/>
                  </a:schemeClr>
                </a:solidFill>
                <a:latin typeface="Liberation Sans"/>
                <a:ea typeface="Microsoft YaHei" pitchFamily="2"/>
                <a:cs typeface="Mangal" pitchFamily="2"/>
              </a:rPr>
              <a:t> </a:t>
            </a:r>
            <a:r>
              <a:rPr lang="fi-FI" sz="1800" b="0" i="0" u="none" strike="noStrike" kern="0" cap="none" spc="0" baseline="0" dirty="0" err="1" smtClean="0">
                <a:ln>
                  <a:noFill/>
                </a:ln>
                <a:solidFill>
                  <a:schemeClr val="accent1">
                    <a:lumMod val="75000"/>
                  </a:schemeClr>
                </a:solidFill>
                <a:latin typeface="Liberation Sans"/>
                <a:ea typeface="Microsoft YaHei" pitchFamily="2"/>
                <a:cs typeface="Mangal" pitchFamily="2"/>
              </a:rPr>
              <a:t>unsere</a:t>
            </a:r>
            <a:r>
              <a:rPr lang="fi-FI" sz="1800" b="0" i="0" u="none" strike="noStrike" kern="0" cap="none" spc="0" baseline="0" dirty="0" smtClean="0">
                <a:ln>
                  <a:noFill/>
                </a:ln>
                <a:solidFill>
                  <a:schemeClr val="accent1">
                    <a:lumMod val="75000"/>
                  </a:schemeClr>
                </a:solidFill>
                <a:latin typeface="Liberation Sans"/>
                <a:ea typeface="Microsoft YaHei" pitchFamily="2"/>
                <a:cs typeface="Mangal" pitchFamily="2"/>
              </a:rPr>
              <a:t> </a:t>
            </a:r>
            <a:r>
              <a:rPr lang="fi-FI" sz="1800" b="0" i="0" u="none" strike="noStrike" kern="0" cap="none" spc="0" baseline="0" dirty="0" err="1" smtClean="0">
                <a:ln>
                  <a:noFill/>
                </a:ln>
                <a:solidFill>
                  <a:schemeClr val="accent1">
                    <a:lumMod val="75000"/>
                  </a:schemeClr>
                </a:solidFill>
                <a:latin typeface="Liberation Sans"/>
                <a:ea typeface="Microsoft YaHei" pitchFamily="2"/>
                <a:cs typeface="Mangal" pitchFamily="2"/>
              </a:rPr>
              <a:t>Sch</a:t>
            </a:r>
            <a:r>
              <a:rPr lang="de-DE" dirty="0">
                <a:solidFill>
                  <a:schemeClr val="accent1">
                    <a:lumMod val="75000"/>
                  </a:schemeClr>
                </a:solidFill>
                <a:latin typeface="Liberation Sans"/>
              </a:rPr>
              <a:t>ü</a:t>
            </a:r>
            <a:r>
              <a:rPr lang="fi-FI" sz="1800" b="0" i="0" u="none" strike="noStrike" kern="0" cap="none" spc="0" baseline="0" dirty="0" err="1" smtClean="0">
                <a:ln>
                  <a:noFill/>
                </a:ln>
                <a:solidFill>
                  <a:schemeClr val="accent1">
                    <a:lumMod val="75000"/>
                  </a:schemeClr>
                </a:solidFill>
                <a:latin typeface="Liberation Sans"/>
                <a:ea typeface="Microsoft YaHei" pitchFamily="2"/>
                <a:cs typeface="Mangal" pitchFamily="2"/>
              </a:rPr>
              <a:t>ler</a:t>
            </a:r>
            <a:r>
              <a:rPr lang="fi-FI" sz="1800" b="0" i="0" u="none" strike="noStrike" kern="0" cap="none" spc="0" baseline="0" dirty="0" smtClean="0">
                <a:ln>
                  <a:noFill/>
                </a:ln>
                <a:solidFill>
                  <a:schemeClr val="accent1">
                    <a:lumMod val="75000"/>
                  </a:schemeClr>
                </a:solidFill>
                <a:latin typeface="Liberation Sans"/>
                <a:ea typeface="Microsoft YaHei" pitchFamily="2"/>
                <a:cs typeface="Mangal" pitchFamily="2"/>
              </a:rPr>
              <a:t>!</a:t>
            </a:r>
            <a:endParaRPr lang="fi-FI" sz="1800" b="0" i="0" u="none" strike="noStrike" kern="0" cap="none" spc="0" baseline="0" dirty="0">
              <a:ln>
                <a:noFill/>
              </a:ln>
              <a:solidFill>
                <a:schemeClr val="accent1">
                  <a:lumMod val="75000"/>
                </a:schemeClr>
              </a:solidFill>
              <a:latin typeface="Liberation Sans"/>
              <a:ea typeface="Microsoft YaHei"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Otsikko 1"/>
          <p:cNvSpPr txBox="1">
            <a:spLocks noGrp="1"/>
          </p:cNvSpPr>
          <p:nvPr>
            <p:ph type="title"/>
          </p:nvPr>
        </p:nvSpPr>
        <p:spPr>
          <a:xfrm>
            <a:off x="1475640" y="72000"/>
            <a:ext cx="6512400" cy="936000"/>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de-DE" dirty="0">
                <a:solidFill>
                  <a:schemeClr val="accent1">
                    <a:lumMod val="75000"/>
                  </a:schemeClr>
                </a:solidFill>
              </a:rPr>
              <a:t>Veranstaltungen</a:t>
            </a:r>
            <a:endParaRPr lang="fi-FI" dirty="0">
              <a:solidFill>
                <a:schemeClr val="accent1">
                  <a:lumMod val="75000"/>
                </a:schemeClr>
              </a:solidFill>
            </a:endParaRPr>
          </a:p>
        </p:txBody>
      </p:sp>
      <p:pic>
        <p:nvPicPr>
          <p:cNvPr id="3" name="Kuva 8"/>
          <p:cNvPicPr>
            <a:picLocks noChangeAspect="1"/>
          </p:cNvPicPr>
          <p:nvPr/>
        </p:nvPicPr>
        <p:blipFill>
          <a:blip r:embed="rId3"/>
          <a:stretch>
            <a:fillRect/>
          </a:stretch>
        </p:blipFill>
        <p:spPr>
          <a:xfrm rot="1039800">
            <a:off x="854809" y="1160892"/>
            <a:ext cx="4538520" cy="2808360"/>
          </a:xfrm>
          <a:prstGeom prst="rect">
            <a:avLst/>
          </a:prstGeom>
          <a:noFill/>
          <a:ln>
            <a:noFill/>
          </a:ln>
        </p:spPr>
      </p:pic>
      <p:pic>
        <p:nvPicPr>
          <p:cNvPr id="4" name="Picture 2"/>
          <p:cNvPicPr>
            <a:picLocks noChangeAspect="1"/>
          </p:cNvPicPr>
          <p:nvPr/>
        </p:nvPicPr>
        <p:blipFill>
          <a:blip r:embed="rId4"/>
          <a:srcRect/>
          <a:stretch>
            <a:fillRect/>
          </a:stretch>
        </p:blipFill>
        <p:spPr>
          <a:xfrm rot="460200">
            <a:off x="408050" y="2780820"/>
            <a:ext cx="4608360" cy="2592360"/>
          </a:xfrm>
          <a:prstGeom prst="rect">
            <a:avLst/>
          </a:prstGeom>
          <a:noFill/>
          <a:ln>
            <a:noFill/>
          </a:ln>
        </p:spPr>
      </p:pic>
      <p:pic>
        <p:nvPicPr>
          <p:cNvPr id="5" name="Picture 4"/>
          <p:cNvPicPr>
            <a:picLocks noChangeAspect="1"/>
          </p:cNvPicPr>
          <p:nvPr/>
        </p:nvPicPr>
        <p:blipFill>
          <a:blip r:embed="rId5"/>
          <a:srcRect/>
          <a:stretch>
            <a:fillRect/>
          </a:stretch>
        </p:blipFill>
        <p:spPr>
          <a:xfrm rot="815400">
            <a:off x="6016750" y="1999307"/>
            <a:ext cx="2685960" cy="1695600"/>
          </a:xfrm>
          <a:prstGeom prst="rect">
            <a:avLst/>
          </a:prstGeom>
          <a:noFill/>
          <a:ln>
            <a:noFill/>
          </a:ln>
        </p:spPr>
      </p:pic>
      <p:pic>
        <p:nvPicPr>
          <p:cNvPr id="6" name="Picture 5"/>
          <p:cNvPicPr>
            <a:picLocks noChangeAspect="1"/>
          </p:cNvPicPr>
          <p:nvPr/>
        </p:nvPicPr>
        <p:blipFill>
          <a:blip r:embed="rId6"/>
          <a:srcRect/>
          <a:stretch>
            <a:fillRect/>
          </a:stretch>
        </p:blipFill>
        <p:spPr>
          <a:xfrm rot="1174800">
            <a:off x="7246877" y="4268772"/>
            <a:ext cx="1524960" cy="2204999"/>
          </a:xfrm>
          <a:prstGeom prst="rect">
            <a:avLst/>
          </a:prstGeom>
          <a:noFill/>
          <a:ln>
            <a:noFill/>
          </a:ln>
        </p:spPr>
      </p:pic>
      <p:pic>
        <p:nvPicPr>
          <p:cNvPr id="7" name="Picture 3"/>
          <p:cNvPicPr>
            <a:picLocks noChangeAspect="1"/>
          </p:cNvPicPr>
          <p:nvPr/>
        </p:nvPicPr>
        <p:blipFill>
          <a:blip r:embed="rId7"/>
          <a:srcRect/>
          <a:stretch>
            <a:fillRect/>
          </a:stretch>
        </p:blipFill>
        <p:spPr>
          <a:xfrm rot="855000">
            <a:off x="5343032" y="3868581"/>
            <a:ext cx="2619360" cy="17431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Otsikko 1"/>
          <p:cNvSpPr txBox="1">
            <a:spLocks noGrp="1"/>
          </p:cNvSpPr>
          <p:nvPr>
            <p:ph type="title"/>
          </p:nvPr>
        </p:nvSpPr>
        <p:spPr>
          <a:xfrm>
            <a:off x="1043639" y="476640"/>
            <a:ext cx="6512400" cy="1143000"/>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i-FI"/>
              <a:t> </a:t>
            </a:r>
          </a:p>
        </p:txBody>
      </p:sp>
      <p:pic>
        <p:nvPicPr>
          <p:cNvPr id="3" name="Picture 2"/>
          <p:cNvPicPr>
            <a:picLocks noChangeAspect="1"/>
          </p:cNvPicPr>
          <p:nvPr/>
        </p:nvPicPr>
        <p:blipFill>
          <a:blip r:embed="rId3"/>
          <a:srcRect/>
          <a:stretch>
            <a:fillRect/>
          </a:stretch>
        </p:blipFill>
        <p:spPr>
          <a:xfrm>
            <a:off x="2771800" y="2636912"/>
            <a:ext cx="2628720" cy="1743119"/>
          </a:xfrm>
          <a:prstGeom prst="rect">
            <a:avLst/>
          </a:prstGeom>
          <a:noFill/>
          <a:ln>
            <a:noFill/>
          </a:ln>
        </p:spPr>
      </p:pic>
      <p:sp>
        <p:nvSpPr>
          <p:cNvPr id="4" name="Sisällön paikkamerkki 2"/>
          <p:cNvSpPr txBox="1">
            <a:spLocks noGrp="1"/>
          </p:cNvSpPr>
          <p:nvPr>
            <p:ph idx="1"/>
          </p:nvPr>
        </p:nvSpPr>
        <p:spPr>
          <a:xfrm>
            <a:off x="827584" y="476640"/>
            <a:ext cx="7004890" cy="5395277"/>
          </a:xfrm>
          <a:ln>
            <a:noFill/>
          </a:ln>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endParaRPr lang="de-DE" sz="2400" dirty="0" smtClean="0">
              <a:latin typeface="Arial" panose="020B0604020202020204" pitchFamily="34" charset="0"/>
              <a:cs typeface="Arial" panose="020B0604020202020204" pitchFamily="34" charset="0"/>
            </a:endParaRPr>
          </a:p>
          <a:p>
            <a:pPr marL="108000" indent="0" algn="ctr">
              <a:buNone/>
            </a:pPr>
            <a:r>
              <a:rPr lang="fi-FI" sz="4000" b="1" dirty="0" err="1" smtClean="0">
                <a:solidFill>
                  <a:schemeClr val="tx2"/>
                </a:solidFill>
                <a:latin typeface="Arial" panose="020B0604020202020204" pitchFamily="34" charset="0"/>
                <a:cs typeface="Arial" panose="020B0604020202020204" pitchFamily="34" charset="0"/>
              </a:rPr>
              <a:t>Über</a:t>
            </a:r>
            <a:r>
              <a:rPr lang="fi-FI" sz="4000" b="1" dirty="0" smtClean="0">
                <a:solidFill>
                  <a:schemeClr val="tx2"/>
                </a:solidFill>
                <a:latin typeface="Arial" panose="020B0604020202020204" pitchFamily="34" charset="0"/>
                <a:cs typeface="Arial" panose="020B0604020202020204" pitchFamily="34" charset="0"/>
              </a:rPr>
              <a:t> </a:t>
            </a:r>
            <a:r>
              <a:rPr lang="de-DE" sz="4000" b="1" dirty="0" smtClean="0">
                <a:solidFill>
                  <a:schemeClr val="tx2"/>
                </a:solidFill>
                <a:latin typeface="Arial" panose="020B0604020202020204" pitchFamily="34" charset="0"/>
                <a:cs typeface="Arial" panose="020B0604020202020204" pitchFamily="34" charset="0"/>
              </a:rPr>
              <a:t>unsere Schule</a:t>
            </a:r>
            <a:r>
              <a:rPr lang="de-DE" sz="2400" dirty="0">
                <a:solidFill>
                  <a:schemeClr val="tx2"/>
                </a:solidFill>
                <a:latin typeface="Arial" panose="020B0604020202020204" pitchFamily="34" charset="0"/>
                <a:cs typeface="Arial" panose="020B0604020202020204" pitchFamily="34" charset="0"/>
              </a:rPr>
              <a:t/>
            </a:r>
            <a:br>
              <a:rPr lang="de-DE" sz="2400" dirty="0">
                <a:solidFill>
                  <a:schemeClr val="tx2"/>
                </a:solidFill>
                <a:latin typeface="Arial" panose="020B0604020202020204" pitchFamily="34" charset="0"/>
                <a:cs typeface="Arial" panose="020B0604020202020204" pitchFamily="34" charset="0"/>
              </a:rPr>
            </a:br>
            <a:r>
              <a:rPr lang="de-DE" sz="1800" dirty="0" smtClean="0">
                <a:solidFill>
                  <a:schemeClr val="tx2"/>
                </a:solidFill>
                <a:latin typeface="Liberation Sans"/>
                <a:cs typeface="Arial" pitchFamily="34"/>
              </a:rPr>
              <a:t>Das </a:t>
            </a:r>
            <a:r>
              <a:rPr lang="de-DE" sz="1800" dirty="0">
                <a:solidFill>
                  <a:schemeClr val="tx2"/>
                </a:solidFill>
                <a:latin typeface="Liberation Sans"/>
                <a:cs typeface="Arial" pitchFamily="34"/>
              </a:rPr>
              <a:t>Hauptziel der </a:t>
            </a:r>
            <a:r>
              <a:rPr lang="de-DE" sz="1800" dirty="0" err="1">
                <a:solidFill>
                  <a:schemeClr val="tx2"/>
                </a:solidFill>
                <a:latin typeface="Liberation Sans"/>
                <a:cs typeface="Arial" pitchFamily="34"/>
              </a:rPr>
              <a:t>Rauman</a:t>
            </a:r>
            <a:r>
              <a:rPr lang="de-DE" sz="1800" dirty="0">
                <a:solidFill>
                  <a:schemeClr val="tx2"/>
                </a:solidFill>
                <a:latin typeface="Liberation Sans"/>
                <a:cs typeface="Arial" pitchFamily="34"/>
              </a:rPr>
              <a:t> </a:t>
            </a:r>
            <a:r>
              <a:rPr lang="de-DE" sz="1800" dirty="0" err="1">
                <a:solidFill>
                  <a:schemeClr val="tx2"/>
                </a:solidFill>
                <a:latin typeface="Liberation Sans"/>
                <a:cs typeface="Arial" pitchFamily="34"/>
              </a:rPr>
              <a:t>Lyseon</a:t>
            </a:r>
            <a:r>
              <a:rPr lang="de-DE" sz="1800" dirty="0">
                <a:solidFill>
                  <a:schemeClr val="tx2"/>
                </a:solidFill>
                <a:latin typeface="Liberation Sans"/>
                <a:cs typeface="Arial" pitchFamily="34"/>
              </a:rPr>
              <a:t> </a:t>
            </a:r>
            <a:r>
              <a:rPr lang="de-DE" sz="1800" dirty="0" err="1">
                <a:solidFill>
                  <a:schemeClr val="tx2"/>
                </a:solidFill>
                <a:latin typeface="Liberation Sans"/>
                <a:cs typeface="Arial" pitchFamily="34"/>
              </a:rPr>
              <a:t>Lukio</a:t>
            </a:r>
            <a:r>
              <a:rPr lang="de-DE" sz="1800" dirty="0">
                <a:solidFill>
                  <a:schemeClr val="tx2"/>
                </a:solidFill>
                <a:latin typeface="Liberation Sans"/>
                <a:cs typeface="Arial" pitchFamily="34"/>
              </a:rPr>
              <a:t> ist es, den Studenten eine gute Allgemeinbildung, verschiedene Fähigkeiten und die besten Voraussetzungen für ein späteres Studium </a:t>
            </a:r>
            <a:r>
              <a:rPr lang="de-DE" sz="1800" dirty="0" smtClean="0">
                <a:solidFill>
                  <a:schemeClr val="tx2"/>
                </a:solidFill>
                <a:latin typeface="Liberation Sans"/>
                <a:cs typeface="Arial" pitchFamily="34"/>
              </a:rPr>
              <a:t>anzubieten</a:t>
            </a:r>
            <a:r>
              <a:rPr lang="de-DE" sz="1800" dirty="0" smtClean="0">
                <a:solidFill>
                  <a:schemeClr val="tx2"/>
                </a:solidFill>
                <a:latin typeface="Liberation Sans"/>
                <a:cs typeface="Arial" panose="020B0604020202020204" pitchFamily="34" charset="0"/>
              </a:rPr>
              <a:t>. </a:t>
            </a:r>
            <a:endParaRPr lang="de-DE" sz="1800" dirty="0">
              <a:solidFill>
                <a:schemeClr val="tx2"/>
              </a:solidFill>
              <a:latin typeface="Liberation Sans"/>
              <a:cs typeface="Arial" panose="020B0604020202020204" pitchFamily="34" charset="0"/>
            </a:endParaRPr>
          </a:p>
          <a:p>
            <a:pPr marL="3671999" lvl="8" indent="0">
              <a:buNone/>
            </a:pPr>
            <a:endParaRPr lang="fi-FI" sz="1600" dirty="0">
              <a:solidFill>
                <a:schemeClr val="tx2"/>
              </a:solidFill>
            </a:endParaRPr>
          </a:p>
          <a:p>
            <a:pPr marL="3671999" lvl="8" indent="0">
              <a:buNone/>
            </a:pPr>
            <a:endParaRPr lang="fi-FI" sz="1600" dirty="0" smtClean="0">
              <a:solidFill>
                <a:schemeClr val="tx2"/>
              </a:solidFill>
            </a:endParaRPr>
          </a:p>
          <a:p>
            <a:pPr marL="3671999" lvl="8" indent="0">
              <a:buNone/>
            </a:pPr>
            <a:endParaRPr lang="fi-FI" sz="1600" dirty="0">
              <a:solidFill>
                <a:schemeClr val="tx2"/>
              </a:solidFill>
            </a:endParaRPr>
          </a:p>
          <a:p>
            <a:pPr marL="3671999" lvl="8" indent="0">
              <a:buNone/>
            </a:pPr>
            <a:endParaRPr lang="fi-FI" sz="400" dirty="0">
              <a:solidFill>
                <a:schemeClr val="tx2"/>
              </a:solidFill>
            </a:endParaRPr>
          </a:p>
          <a:p>
            <a:endParaRPr lang="fi-FI" sz="1600" dirty="0" smtClean="0">
              <a:solidFill>
                <a:schemeClr val="tx2"/>
              </a:solidFill>
            </a:endParaRPr>
          </a:p>
          <a:p>
            <a:pPr algn="r"/>
            <a:endParaRPr lang="de-DE" sz="1800" dirty="0" smtClean="0">
              <a:solidFill>
                <a:schemeClr val="tx2"/>
              </a:solidFill>
            </a:endParaRPr>
          </a:p>
          <a:p>
            <a:r>
              <a:rPr lang="de-DE" sz="1800" dirty="0" err="1" smtClean="0">
                <a:solidFill>
                  <a:schemeClr val="tx2"/>
                </a:solidFill>
              </a:rPr>
              <a:t>Lukios</a:t>
            </a:r>
            <a:r>
              <a:rPr lang="de-DE" sz="1800" dirty="0" smtClean="0">
                <a:solidFill>
                  <a:schemeClr val="tx2"/>
                </a:solidFill>
              </a:rPr>
              <a:t> </a:t>
            </a:r>
            <a:r>
              <a:rPr lang="de-DE" sz="1800" dirty="0">
                <a:solidFill>
                  <a:schemeClr val="tx2"/>
                </a:solidFill>
              </a:rPr>
              <a:t>(gymnasiale Oberstufen) bereiten jeden Schüler gezielt auf ein Studium an einer Universität oder Fachhochschule vor</a:t>
            </a:r>
            <a:r>
              <a:rPr lang="de-DE" sz="1800" dirty="0" smtClean="0">
                <a:solidFill>
                  <a:schemeClr val="tx2"/>
                </a:solidFill>
              </a:rPr>
              <a:t>.</a:t>
            </a:r>
            <a:endParaRPr lang="de-DE" sz="18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Otsikko 1"/>
          <p:cNvSpPr txBox="1">
            <a:spLocks noGrp="1"/>
          </p:cNvSpPr>
          <p:nvPr>
            <p:ph type="title"/>
          </p:nvPr>
        </p:nvSpPr>
        <p:spPr>
          <a:xfrm>
            <a:off x="683568" y="152819"/>
            <a:ext cx="6512400" cy="1143000"/>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i-FI" dirty="0" err="1" smtClean="0">
                <a:solidFill>
                  <a:schemeClr val="accent1">
                    <a:lumMod val="75000"/>
                  </a:schemeClr>
                </a:solidFill>
              </a:rPr>
              <a:t>Warum</a:t>
            </a:r>
            <a:r>
              <a:rPr lang="fi-FI" dirty="0" smtClean="0">
                <a:solidFill>
                  <a:schemeClr val="accent1">
                    <a:lumMod val="75000"/>
                  </a:schemeClr>
                </a:solidFill>
              </a:rPr>
              <a:t> </a:t>
            </a:r>
            <a:r>
              <a:rPr lang="fi-FI" dirty="0" err="1" smtClean="0">
                <a:solidFill>
                  <a:schemeClr val="accent1">
                    <a:lumMod val="75000"/>
                  </a:schemeClr>
                </a:solidFill>
              </a:rPr>
              <a:t>unsere</a:t>
            </a:r>
            <a:r>
              <a:rPr lang="fi-FI" dirty="0" smtClean="0">
                <a:solidFill>
                  <a:schemeClr val="accent1">
                    <a:lumMod val="75000"/>
                  </a:schemeClr>
                </a:solidFill>
              </a:rPr>
              <a:t> </a:t>
            </a:r>
            <a:r>
              <a:rPr lang="fi-FI" dirty="0" err="1" smtClean="0">
                <a:solidFill>
                  <a:schemeClr val="accent1">
                    <a:lumMod val="75000"/>
                  </a:schemeClr>
                </a:solidFill>
              </a:rPr>
              <a:t>Schule</a:t>
            </a:r>
            <a:r>
              <a:rPr lang="fi-FI" dirty="0" smtClean="0">
                <a:solidFill>
                  <a:schemeClr val="accent1">
                    <a:lumMod val="75000"/>
                  </a:schemeClr>
                </a:solidFill>
              </a:rPr>
              <a:t>?</a:t>
            </a:r>
            <a:endParaRPr lang="fi-FI" dirty="0">
              <a:solidFill>
                <a:schemeClr val="accent1">
                  <a:lumMod val="75000"/>
                </a:schemeClr>
              </a:solidFill>
            </a:endParaRPr>
          </a:p>
        </p:txBody>
      </p:sp>
      <p:pic>
        <p:nvPicPr>
          <p:cNvPr id="3" name="Picture 5"/>
          <p:cNvPicPr>
            <a:picLocks noChangeAspect="1"/>
          </p:cNvPicPr>
          <p:nvPr/>
        </p:nvPicPr>
        <p:blipFill>
          <a:blip r:embed="rId3"/>
          <a:srcRect/>
          <a:stretch>
            <a:fillRect/>
          </a:stretch>
        </p:blipFill>
        <p:spPr>
          <a:xfrm>
            <a:off x="4440445" y="5757527"/>
            <a:ext cx="2859946" cy="667703"/>
          </a:xfrm>
          <a:prstGeom prst="rect">
            <a:avLst/>
          </a:prstGeom>
          <a:noFill/>
          <a:ln>
            <a:noFill/>
          </a:ln>
        </p:spPr>
      </p:pic>
      <p:pic>
        <p:nvPicPr>
          <p:cNvPr id="4" name="Picture 4"/>
          <p:cNvPicPr>
            <a:picLocks noChangeAspect="1"/>
          </p:cNvPicPr>
          <p:nvPr/>
        </p:nvPicPr>
        <p:blipFill>
          <a:blip r:embed="rId4"/>
          <a:srcRect/>
          <a:stretch>
            <a:fillRect/>
          </a:stretch>
        </p:blipFill>
        <p:spPr>
          <a:xfrm>
            <a:off x="4440445" y="4661464"/>
            <a:ext cx="2844360" cy="1094400"/>
          </a:xfrm>
          <a:prstGeom prst="rect">
            <a:avLst/>
          </a:prstGeom>
          <a:noFill/>
          <a:ln>
            <a:noFill/>
          </a:ln>
        </p:spPr>
      </p:pic>
      <p:sp>
        <p:nvSpPr>
          <p:cNvPr id="5" name="Sisällön paikkamerkki 2"/>
          <p:cNvSpPr txBox="1">
            <a:spLocks noGrp="1"/>
          </p:cNvSpPr>
          <p:nvPr>
            <p:ph idx="1"/>
          </p:nvPr>
        </p:nvSpPr>
        <p:spPr>
          <a:xfrm>
            <a:off x="899592" y="1196752"/>
            <a:ext cx="6400799" cy="4032359"/>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endParaRPr lang="de-DE" sz="1800" dirty="0" smtClean="0"/>
          </a:p>
          <a:p>
            <a:r>
              <a:rPr lang="de-DE" sz="1800" dirty="0">
                <a:solidFill>
                  <a:schemeClr val="tx2"/>
                </a:solidFill>
              </a:rPr>
              <a:t>Die Schüler haben genug Zeit, sich zu entwickeln und ihr Leben zu planen. Dabei hilft die Schule, indem sie die Schüler bei der Fächerwahl unterstützt</a:t>
            </a:r>
            <a:r>
              <a:rPr lang="de-DE" sz="1800" dirty="0" smtClean="0">
                <a:solidFill>
                  <a:schemeClr val="tx2"/>
                </a:solidFill>
              </a:rPr>
              <a:t>.</a:t>
            </a:r>
          </a:p>
          <a:p>
            <a:r>
              <a:rPr lang="de-DE" sz="1800" dirty="0" smtClean="0">
                <a:solidFill>
                  <a:schemeClr val="tx2"/>
                </a:solidFill>
              </a:rPr>
              <a:t>Unsere </a:t>
            </a:r>
            <a:r>
              <a:rPr lang="de-DE" sz="1800" dirty="0">
                <a:solidFill>
                  <a:schemeClr val="tx2"/>
                </a:solidFill>
              </a:rPr>
              <a:t>Schule bietet ein sicheres und ermutigendes Umfeld für einen Jungen Erwachsenen, sich zu entwickeln. Die Schüler können hier ihre Fähigkeiten in schon gelernten Sprachen verbessern, und es bietet sich auch die Möglichkeit einfach eine neue Sprache zu beginnen. Angeboten werden zum Beispiel Deutsch, Französisch, Spanisch, Italienisch oder auch </a:t>
            </a:r>
            <a:r>
              <a:rPr lang="de-DE" sz="1800" dirty="0" smtClean="0">
                <a:solidFill>
                  <a:schemeClr val="tx2"/>
                </a:solidFill>
              </a:rPr>
              <a:t>Russisch</a:t>
            </a:r>
            <a:r>
              <a:rPr lang="de-DE" sz="1800" dirty="0">
                <a:solidFill>
                  <a:schemeClr val="tx2"/>
                </a:solidFill>
              </a:rPr>
              <a:t>.</a:t>
            </a:r>
          </a:p>
          <a:p>
            <a:endParaRPr lang="de-DE" sz="1800" dirty="0"/>
          </a:p>
        </p:txBody>
      </p:sp>
      <p:sp>
        <p:nvSpPr>
          <p:cNvPr id="6" name="Tekstiruutu 5"/>
          <p:cNvSpPr txBox="1"/>
          <p:nvPr/>
        </p:nvSpPr>
        <p:spPr>
          <a:xfrm>
            <a:off x="4078666" y="6418213"/>
            <a:ext cx="4128502" cy="374141"/>
          </a:xfrm>
          <a:prstGeom prst="rect">
            <a:avLst/>
          </a:prstGeom>
          <a:noFill/>
          <a:ln>
            <a:noFill/>
          </a:ln>
        </p:spPr>
        <p:txBody>
          <a:bodyPr vert="horz" wrap="non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i-FI" sz="1800" b="0" i="0" u="none" strike="noStrike" kern="0" cap="none" spc="0" baseline="0" dirty="0" err="1" smtClean="0">
                <a:ln>
                  <a:noFill/>
                </a:ln>
                <a:solidFill>
                  <a:schemeClr val="accent1">
                    <a:lumMod val="75000"/>
                  </a:schemeClr>
                </a:solidFill>
                <a:latin typeface="Calibri" pitchFamily="18"/>
                <a:ea typeface="Microsoft YaHei" pitchFamily="2"/>
                <a:cs typeface="Mangal" pitchFamily="2"/>
              </a:rPr>
              <a:t>Unser</a:t>
            </a:r>
            <a:r>
              <a:rPr lang="fi-FI" sz="1800" b="0" i="0" u="none" strike="noStrike" kern="0" cap="none" spc="0" baseline="0" dirty="0" smtClean="0">
                <a:ln>
                  <a:noFill/>
                </a:ln>
                <a:solidFill>
                  <a:schemeClr val="accent1">
                    <a:lumMod val="75000"/>
                  </a:schemeClr>
                </a:solidFill>
                <a:latin typeface="Calibri" pitchFamily="18"/>
                <a:ea typeface="Microsoft YaHei" pitchFamily="2"/>
                <a:cs typeface="Mangal" pitchFamily="2"/>
              </a:rPr>
              <a:t> </a:t>
            </a:r>
            <a:r>
              <a:rPr lang="fi-FI" kern="0" dirty="0" err="1">
                <a:solidFill>
                  <a:schemeClr val="accent1">
                    <a:lumMod val="75000"/>
                  </a:schemeClr>
                </a:solidFill>
                <a:latin typeface="Calibri" pitchFamily="18"/>
                <a:ea typeface="Microsoft YaHei" pitchFamily="2"/>
                <a:cs typeface="Mangal" pitchFamily="2"/>
              </a:rPr>
              <a:t>P</a:t>
            </a:r>
            <a:r>
              <a:rPr lang="fi-FI" sz="1800" b="0" i="0" u="none" strike="noStrike" kern="0" cap="none" spc="0" baseline="0" dirty="0" err="1" smtClean="0">
                <a:ln>
                  <a:noFill/>
                </a:ln>
                <a:solidFill>
                  <a:schemeClr val="accent1">
                    <a:lumMod val="75000"/>
                  </a:schemeClr>
                </a:solidFill>
                <a:latin typeface="Calibri" pitchFamily="18"/>
                <a:ea typeface="Microsoft YaHei" pitchFamily="2"/>
                <a:cs typeface="Mangal" pitchFamily="2"/>
              </a:rPr>
              <a:t>artner</a:t>
            </a:r>
            <a:r>
              <a:rPr lang="fi-FI" sz="1800" b="0" i="0" u="none" strike="noStrike" kern="0" cap="none" spc="0" baseline="0" dirty="0" smtClean="0">
                <a:ln>
                  <a:noFill/>
                </a:ln>
                <a:solidFill>
                  <a:schemeClr val="accent1">
                    <a:lumMod val="75000"/>
                  </a:schemeClr>
                </a:solidFill>
                <a:latin typeface="Calibri" pitchFamily="18"/>
                <a:ea typeface="Microsoft YaHei" pitchFamily="2"/>
                <a:cs typeface="Mangal" pitchFamily="2"/>
              </a:rPr>
              <a:t> von</a:t>
            </a:r>
            <a:r>
              <a:rPr lang="fi-FI" sz="1800" b="0" i="0" u="none" strike="noStrike" kern="0" cap="none" spc="0" dirty="0" smtClean="0">
                <a:ln>
                  <a:noFill/>
                </a:ln>
                <a:solidFill>
                  <a:schemeClr val="accent1">
                    <a:lumMod val="75000"/>
                  </a:schemeClr>
                </a:solidFill>
                <a:latin typeface="Calibri" pitchFamily="18"/>
                <a:ea typeface="Microsoft YaHei" pitchFamily="2"/>
                <a:cs typeface="Mangal" pitchFamily="2"/>
              </a:rPr>
              <a:t> </a:t>
            </a:r>
            <a:r>
              <a:rPr lang="fi-FI" kern="0" dirty="0" err="1" smtClean="0">
                <a:solidFill>
                  <a:schemeClr val="accent1">
                    <a:lumMod val="75000"/>
                  </a:schemeClr>
                </a:solidFill>
                <a:latin typeface="Calibri" pitchFamily="18"/>
                <a:ea typeface="Microsoft YaHei" pitchFamily="2"/>
                <a:cs typeface="Mangal" pitchFamily="2"/>
              </a:rPr>
              <a:t>einem</a:t>
            </a:r>
            <a:r>
              <a:rPr lang="fi-FI" sz="1800" b="0" i="0" u="none" strike="noStrike" kern="0" cap="none" spc="0" dirty="0" smtClean="0">
                <a:ln>
                  <a:noFill/>
                </a:ln>
                <a:solidFill>
                  <a:schemeClr val="accent1">
                    <a:lumMod val="75000"/>
                  </a:schemeClr>
                </a:solidFill>
                <a:latin typeface="Calibri" pitchFamily="18"/>
                <a:ea typeface="Microsoft YaHei" pitchFamily="2"/>
                <a:cs typeface="Mangal" pitchFamily="2"/>
              </a:rPr>
              <a:t> </a:t>
            </a:r>
            <a:r>
              <a:rPr lang="fi-FI" sz="1800" b="0" i="0" u="none" strike="noStrike" kern="0" cap="none" spc="0" dirty="0" err="1" smtClean="0">
                <a:ln>
                  <a:noFill/>
                </a:ln>
                <a:solidFill>
                  <a:schemeClr val="accent1">
                    <a:lumMod val="75000"/>
                  </a:schemeClr>
                </a:solidFill>
                <a:latin typeface="Calibri" pitchFamily="18"/>
                <a:ea typeface="Microsoft YaHei" pitchFamily="2"/>
                <a:cs typeface="Mangal" pitchFamily="2"/>
              </a:rPr>
              <a:t>Projekt</a:t>
            </a:r>
            <a:r>
              <a:rPr lang="fi-FI" sz="1800" b="0" i="0" u="none" strike="noStrike" kern="0" cap="none" spc="0" dirty="0" smtClean="0">
                <a:ln>
                  <a:noFill/>
                </a:ln>
                <a:solidFill>
                  <a:schemeClr val="accent1">
                    <a:lumMod val="75000"/>
                  </a:schemeClr>
                </a:solidFill>
                <a:latin typeface="Calibri" pitchFamily="18"/>
                <a:ea typeface="Microsoft YaHei" pitchFamily="2"/>
                <a:cs typeface="Mangal" pitchFamily="2"/>
              </a:rPr>
              <a:t> in </a:t>
            </a:r>
            <a:r>
              <a:rPr lang="fi-FI" sz="1800" b="0" i="0" u="none" strike="noStrike" kern="0" cap="none" spc="0" dirty="0" err="1" smtClean="0">
                <a:ln>
                  <a:noFill/>
                </a:ln>
                <a:solidFill>
                  <a:schemeClr val="accent1">
                    <a:lumMod val="75000"/>
                  </a:schemeClr>
                </a:solidFill>
                <a:latin typeface="Calibri" pitchFamily="18"/>
                <a:ea typeface="Microsoft YaHei" pitchFamily="2"/>
                <a:cs typeface="Mangal" pitchFamily="2"/>
              </a:rPr>
              <a:t>Italien</a:t>
            </a:r>
            <a:endParaRPr lang="fi-FI" sz="1800" b="0" i="0" u="none" strike="noStrike" kern="0" cap="none" spc="0" baseline="0" dirty="0">
              <a:ln>
                <a:noFill/>
              </a:ln>
              <a:solidFill>
                <a:schemeClr val="accent1">
                  <a:lumMod val="75000"/>
                </a:schemeClr>
              </a:solidFill>
              <a:latin typeface="Calibri" pitchFamily="18"/>
              <a:ea typeface="Microsoft YaHei"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Otsikko 4"/>
          <p:cNvSpPr txBox="1">
            <a:spLocks noGrp="1"/>
          </p:cNvSpPr>
          <p:nvPr>
            <p:ph type="title"/>
          </p:nvPr>
        </p:nvSpPr>
        <p:spPr>
          <a:xfrm>
            <a:off x="539552" y="0"/>
            <a:ext cx="6853048" cy="2282400"/>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buNone/>
            </a:pPr>
            <a:r>
              <a:rPr lang="de-DE" sz="3600" dirty="0" smtClean="0"/>
              <a:t>Unsere Absolventen </a:t>
            </a:r>
            <a:br>
              <a:rPr lang="de-DE" sz="3600" dirty="0" smtClean="0"/>
            </a:br>
            <a:r>
              <a:rPr lang="de-DE" sz="3600" dirty="0" smtClean="0"/>
              <a:t>setzen ihre Studien in </a:t>
            </a:r>
            <a:br>
              <a:rPr lang="de-DE" sz="3600" dirty="0" smtClean="0"/>
            </a:br>
            <a:r>
              <a:rPr lang="de-DE" sz="3600" dirty="0" smtClean="0"/>
              <a:t>verschiedenen Bereichen fort</a:t>
            </a:r>
            <a:endParaRPr lang="de-DE" sz="3600" dirty="0">
              <a:effectLst/>
            </a:endParaRPr>
          </a:p>
        </p:txBody>
      </p:sp>
      <p:sp>
        <p:nvSpPr>
          <p:cNvPr id="3" name="Sisällön paikkamerkki 5"/>
          <p:cNvSpPr txBox="1">
            <a:spLocks noGrp="1"/>
          </p:cNvSpPr>
          <p:nvPr>
            <p:ph idx="1"/>
          </p:nvPr>
        </p:nvSpPr>
        <p:spPr>
          <a:xfrm>
            <a:off x="1115616" y="1772816"/>
            <a:ext cx="6768752" cy="3474720"/>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pPr marL="360000">
              <a:spcAft>
                <a:spcPts val="1200"/>
              </a:spcAft>
            </a:pPr>
            <a:r>
              <a:rPr lang="fi-FI" sz="1600" dirty="0" err="1" smtClean="0">
                <a:solidFill>
                  <a:schemeClr val="accent1">
                    <a:lumMod val="75000"/>
                  </a:schemeClr>
                </a:solidFill>
              </a:rPr>
              <a:t>Medizin</a:t>
            </a:r>
            <a:r>
              <a:rPr lang="fi-FI" sz="1600" dirty="0" smtClean="0">
                <a:solidFill>
                  <a:schemeClr val="accent1">
                    <a:lumMod val="75000"/>
                  </a:schemeClr>
                </a:solidFill>
              </a:rPr>
              <a:t> </a:t>
            </a:r>
            <a:r>
              <a:rPr lang="fi-FI" sz="1600" dirty="0">
                <a:solidFill>
                  <a:schemeClr val="accent1">
                    <a:lumMod val="75000"/>
                  </a:schemeClr>
                </a:solidFill>
              </a:rPr>
              <a:t>in Turku </a:t>
            </a:r>
            <a:r>
              <a:rPr lang="fi-FI" sz="1600" dirty="0" err="1">
                <a:solidFill>
                  <a:schemeClr val="accent1">
                    <a:lumMod val="75000"/>
                  </a:schemeClr>
                </a:solidFill>
              </a:rPr>
              <a:t>und</a:t>
            </a:r>
            <a:r>
              <a:rPr lang="fi-FI" sz="1600" dirty="0">
                <a:solidFill>
                  <a:schemeClr val="accent1">
                    <a:lumMod val="75000"/>
                  </a:schemeClr>
                </a:solidFill>
              </a:rPr>
              <a:t> Tampere</a:t>
            </a:r>
          </a:p>
          <a:p>
            <a:pPr marL="360000">
              <a:spcAft>
                <a:spcPts val="1200"/>
              </a:spcAft>
            </a:pPr>
            <a:r>
              <a:rPr lang="fi-FI" sz="1600" dirty="0" err="1" smtClean="0">
                <a:solidFill>
                  <a:schemeClr val="accent1">
                    <a:lumMod val="75000"/>
                  </a:schemeClr>
                </a:solidFill>
              </a:rPr>
              <a:t>Wirtschaft</a:t>
            </a:r>
            <a:r>
              <a:rPr lang="fi-FI" sz="1600" dirty="0" smtClean="0">
                <a:solidFill>
                  <a:schemeClr val="accent1">
                    <a:lumMod val="75000"/>
                  </a:schemeClr>
                </a:solidFill>
              </a:rPr>
              <a:t> </a:t>
            </a:r>
            <a:r>
              <a:rPr lang="fi-FI" sz="1600" dirty="0">
                <a:solidFill>
                  <a:schemeClr val="accent1">
                    <a:lumMod val="75000"/>
                  </a:schemeClr>
                </a:solidFill>
              </a:rPr>
              <a:t>in Turku </a:t>
            </a:r>
            <a:r>
              <a:rPr lang="fi-FI" sz="1600" dirty="0" err="1">
                <a:solidFill>
                  <a:schemeClr val="accent1">
                    <a:lumMod val="75000"/>
                  </a:schemeClr>
                </a:solidFill>
              </a:rPr>
              <a:t>und</a:t>
            </a:r>
            <a:r>
              <a:rPr lang="fi-FI" sz="1600" dirty="0">
                <a:solidFill>
                  <a:schemeClr val="accent1">
                    <a:lumMod val="75000"/>
                  </a:schemeClr>
                </a:solidFill>
              </a:rPr>
              <a:t> Vaasa</a:t>
            </a:r>
          </a:p>
          <a:p>
            <a:pPr marL="360000">
              <a:spcAft>
                <a:spcPts val="1200"/>
              </a:spcAft>
            </a:pPr>
            <a:r>
              <a:rPr lang="fi-FI" sz="1600" dirty="0" err="1" smtClean="0">
                <a:solidFill>
                  <a:schemeClr val="accent1">
                    <a:lumMod val="75000"/>
                  </a:schemeClr>
                </a:solidFill>
              </a:rPr>
              <a:t>Musik</a:t>
            </a:r>
            <a:r>
              <a:rPr lang="fi-FI" sz="1600" dirty="0" smtClean="0">
                <a:solidFill>
                  <a:schemeClr val="accent1">
                    <a:lumMod val="75000"/>
                  </a:schemeClr>
                </a:solidFill>
              </a:rPr>
              <a:t> an Sibelius </a:t>
            </a:r>
            <a:r>
              <a:rPr lang="fi-FI" sz="1600" dirty="0">
                <a:solidFill>
                  <a:schemeClr val="accent1">
                    <a:lumMod val="75000"/>
                  </a:schemeClr>
                </a:solidFill>
              </a:rPr>
              <a:t>Akatemia </a:t>
            </a:r>
            <a:r>
              <a:rPr lang="fi-FI" sz="1600" dirty="0" err="1">
                <a:solidFill>
                  <a:schemeClr val="accent1">
                    <a:lumMod val="75000"/>
                  </a:schemeClr>
                </a:solidFill>
              </a:rPr>
              <a:t>und</a:t>
            </a:r>
            <a:r>
              <a:rPr lang="fi-FI" sz="1600" dirty="0">
                <a:solidFill>
                  <a:schemeClr val="accent1">
                    <a:lumMod val="75000"/>
                  </a:schemeClr>
                </a:solidFill>
              </a:rPr>
              <a:t> </a:t>
            </a:r>
            <a:r>
              <a:rPr lang="fi-FI" sz="1600" dirty="0" err="1">
                <a:solidFill>
                  <a:schemeClr val="accent1">
                    <a:lumMod val="75000"/>
                  </a:schemeClr>
                </a:solidFill>
              </a:rPr>
              <a:t>Kunst</a:t>
            </a:r>
            <a:r>
              <a:rPr lang="fi-FI" sz="1600" dirty="0">
                <a:solidFill>
                  <a:schemeClr val="accent1">
                    <a:lumMod val="75000"/>
                  </a:schemeClr>
                </a:solidFill>
              </a:rPr>
              <a:t> </a:t>
            </a:r>
            <a:r>
              <a:rPr lang="fi-FI" sz="1600" dirty="0" smtClean="0">
                <a:solidFill>
                  <a:schemeClr val="accent1">
                    <a:lumMod val="75000"/>
                  </a:schemeClr>
                </a:solidFill>
              </a:rPr>
              <a:t>an </a:t>
            </a:r>
            <a:r>
              <a:rPr lang="fi-FI" sz="1600" dirty="0" err="1" smtClean="0">
                <a:solidFill>
                  <a:schemeClr val="accent1">
                    <a:lumMod val="75000"/>
                  </a:schemeClr>
                </a:solidFill>
              </a:rPr>
              <a:t>der</a:t>
            </a:r>
            <a:r>
              <a:rPr lang="fi-FI" sz="1600" dirty="0" smtClean="0">
                <a:solidFill>
                  <a:schemeClr val="accent1">
                    <a:lumMod val="75000"/>
                  </a:schemeClr>
                </a:solidFill>
              </a:rPr>
              <a:t> </a:t>
            </a:r>
            <a:r>
              <a:rPr lang="fi-FI" sz="1600" dirty="0" err="1" smtClean="0">
                <a:solidFill>
                  <a:schemeClr val="accent1">
                    <a:lumMod val="75000"/>
                  </a:schemeClr>
                </a:solidFill>
              </a:rPr>
              <a:t>Fachhochschule</a:t>
            </a:r>
            <a:r>
              <a:rPr lang="fi-FI" sz="1600" dirty="0" smtClean="0">
                <a:solidFill>
                  <a:schemeClr val="accent1">
                    <a:lumMod val="75000"/>
                  </a:schemeClr>
                </a:solidFill>
              </a:rPr>
              <a:t> Turku</a:t>
            </a:r>
          </a:p>
          <a:p>
            <a:pPr marL="360000">
              <a:spcAft>
                <a:spcPts val="1200"/>
              </a:spcAft>
            </a:pPr>
            <a:r>
              <a:rPr lang="fi-FI" sz="1600" dirty="0" smtClean="0">
                <a:solidFill>
                  <a:schemeClr val="accent1">
                    <a:lumMod val="75000"/>
                  </a:schemeClr>
                </a:solidFill>
              </a:rPr>
              <a:t>Aalto </a:t>
            </a:r>
            <a:r>
              <a:rPr lang="fi-FI" sz="1600" dirty="0" err="1">
                <a:solidFill>
                  <a:schemeClr val="accent1">
                    <a:lumMod val="75000"/>
                  </a:schemeClr>
                </a:solidFill>
              </a:rPr>
              <a:t>Universität</a:t>
            </a:r>
            <a:endParaRPr lang="fi-FI" sz="1600" dirty="0">
              <a:solidFill>
                <a:schemeClr val="accent1">
                  <a:lumMod val="75000"/>
                </a:schemeClr>
              </a:solidFill>
            </a:endParaRPr>
          </a:p>
          <a:p>
            <a:pPr marL="360000">
              <a:spcAft>
                <a:spcPts val="1200"/>
              </a:spcAft>
            </a:pPr>
            <a:r>
              <a:rPr lang="fi-FI" sz="1600" dirty="0" smtClean="0">
                <a:solidFill>
                  <a:schemeClr val="accent1">
                    <a:lumMod val="75000"/>
                  </a:schemeClr>
                </a:solidFill>
              </a:rPr>
              <a:t>Tampere </a:t>
            </a:r>
            <a:r>
              <a:rPr lang="fi-FI" sz="1600" dirty="0" err="1" smtClean="0">
                <a:solidFill>
                  <a:schemeClr val="accent1">
                    <a:lumMod val="75000"/>
                  </a:schemeClr>
                </a:solidFill>
              </a:rPr>
              <a:t>Universität</a:t>
            </a:r>
            <a:endParaRPr lang="fi-FI" sz="1600" dirty="0">
              <a:solidFill>
                <a:schemeClr val="accent1">
                  <a:lumMod val="75000"/>
                </a:schemeClr>
              </a:solidFill>
            </a:endParaRPr>
          </a:p>
          <a:p>
            <a:pPr marL="360000">
              <a:spcAft>
                <a:spcPts val="1200"/>
              </a:spcAft>
            </a:pPr>
            <a:r>
              <a:rPr lang="fi-FI" sz="1600" dirty="0" smtClean="0">
                <a:solidFill>
                  <a:schemeClr val="accent1">
                    <a:lumMod val="75000"/>
                  </a:schemeClr>
                </a:solidFill>
              </a:rPr>
              <a:t>Metropolia </a:t>
            </a:r>
            <a:r>
              <a:rPr lang="fi-FI" sz="1600" dirty="0" err="1" smtClean="0">
                <a:solidFill>
                  <a:schemeClr val="accent1">
                    <a:lumMod val="75000"/>
                  </a:schemeClr>
                </a:solidFill>
              </a:rPr>
              <a:t>Fachhochschule</a:t>
            </a:r>
            <a:endParaRPr lang="fi-FI" sz="1600" dirty="0">
              <a:solidFill>
                <a:schemeClr val="accent1">
                  <a:lumMod val="75000"/>
                </a:schemeClr>
              </a:solidFill>
            </a:endParaRPr>
          </a:p>
          <a:p>
            <a:pPr marL="360000">
              <a:spcAft>
                <a:spcPts val="1200"/>
              </a:spcAft>
            </a:pPr>
            <a:r>
              <a:rPr lang="fi-FI" sz="1600" dirty="0" smtClean="0">
                <a:solidFill>
                  <a:schemeClr val="accent1">
                    <a:lumMod val="75000"/>
                  </a:schemeClr>
                </a:solidFill>
              </a:rPr>
              <a:t>Jyväskylä </a:t>
            </a:r>
            <a:r>
              <a:rPr lang="fi-FI" sz="1600" dirty="0" err="1">
                <a:solidFill>
                  <a:schemeClr val="accent1">
                    <a:lumMod val="75000"/>
                  </a:schemeClr>
                </a:solidFill>
              </a:rPr>
              <a:t>Universität</a:t>
            </a:r>
            <a:endParaRPr lang="fi-FI" sz="1600" dirty="0">
              <a:solidFill>
                <a:schemeClr val="accent1">
                  <a:lumMod val="75000"/>
                </a:schemeClr>
              </a:solidFill>
            </a:endParaRPr>
          </a:p>
          <a:p>
            <a:pPr marL="360000">
              <a:spcAft>
                <a:spcPts val="1200"/>
              </a:spcAft>
            </a:pPr>
            <a:r>
              <a:rPr lang="fi-FI" sz="1600" dirty="0">
                <a:solidFill>
                  <a:schemeClr val="accent1">
                    <a:lumMod val="75000"/>
                  </a:schemeClr>
                </a:solidFill>
              </a:rPr>
              <a:t>Satakunta </a:t>
            </a:r>
            <a:r>
              <a:rPr lang="fi-FI" sz="1600" dirty="0" err="1">
                <a:solidFill>
                  <a:schemeClr val="accent1">
                    <a:lumMod val="75000"/>
                  </a:schemeClr>
                </a:solidFill>
              </a:rPr>
              <a:t>Universität</a:t>
            </a:r>
            <a:r>
              <a:rPr lang="fi-FI" sz="1600" dirty="0">
                <a:solidFill>
                  <a:schemeClr val="accent1">
                    <a:lumMod val="75000"/>
                  </a:schemeClr>
                </a:solidFill>
              </a:rPr>
              <a:t> </a:t>
            </a:r>
            <a:r>
              <a:rPr lang="fi-FI" sz="1600" dirty="0" err="1">
                <a:solidFill>
                  <a:schemeClr val="accent1">
                    <a:lumMod val="75000"/>
                  </a:schemeClr>
                </a:solidFill>
              </a:rPr>
              <a:t>der</a:t>
            </a:r>
            <a:r>
              <a:rPr lang="fi-FI" sz="1600" dirty="0">
                <a:solidFill>
                  <a:schemeClr val="accent1">
                    <a:lumMod val="75000"/>
                  </a:schemeClr>
                </a:solidFill>
              </a:rPr>
              <a:t> </a:t>
            </a:r>
            <a:r>
              <a:rPr lang="fi-FI" sz="1600" dirty="0" err="1">
                <a:solidFill>
                  <a:schemeClr val="accent1">
                    <a:lumMod val="75000"/>
                  </a:schemeClr>
                </a:solidFill>
              </a:rPr>
              <a:t>angewandten</a:t>
            </a:r>
            <a:r>
              <a:rPr lang="fi-FI" sz="1600" dirty="0">
                <a:solidFill>
                  <a:schemeClr val="accent1">
                    <a:lumMod val="75000"/>
                  </a:schemeClr>
                </a:solidFill>
              </a:rPr>
              <a:t> </a:t>
            </a:r>
            <a:r>
              <a:rPr lang="fi-FI" sz="1600" dirty="0" err="1">
                <a:solidFill>
                  <a:schemeClr val="accent1">
                    <a:lumMod val="75000"/>
                  </a:schemeClr>
                </a:solidFill>
              </a:rPr>
              <a:t>Wissenschaften</a:t>
            </a:r>
            <a:endParaRPr lang="fi-FI" sz="1600" dirty="0">
              <a:solidFill>
                <a:schemeClr val="accent1">
                  <a:lumMod val="75000"/>
                </a:schemeClr>
              </a:solidFill>
            </a:endParaRPr>
          </a:p>
          <a:p>
            <a:pPr marL="360000">
              <a:spcAft>
                <a:spcPts val="1200"/>
              </a:spcAft>
            </a:pPr>
            <a:r>
              <a:rPr lang="fi-FI" sz="1600" dirty="0" err="1" smtClean="0">
                <a:solidFill>
                  <a:schemeClr val="accent1">
                    <a:lumMod val="75000"/>
                  </a:schemeClr>
                </a:solidFill>
              </a:rPr>
              <a:t>Ausländische</a:t>
            </a:r>
            <a:r>
              <a:rPr lang="fi-FI" sz="1600" dirty="0" smtClean="0">
                <a:solidFill>
                  <a:schemeClr val="accent1">
                    <a:lumMod val="75000"/>
                  </a:schemeClr>
                </a:solidFill>
              </a:rPr>
              <a:t> </a:t>
            </a:r>
            <a:r>
              <a:rPr lang="fi-FI" sz="1600" dirty="0" err="1">
                <a:solidFill>
                  <a:schemeClr val="accent1">
                    <a:lumMod val="75000"/>
                  </a:schemeClr>
                </a:solidFill>
              </a:rPr>
              <a:t>Schulen</a:t>
            </a:r>
            <a:r>
              <a:rPr lang="fi-FI" sz="1600" dirty="0">
                <a:solidFill>
                  <a:schemeClr val="accent1">
                    <a:lumMod val="75000"/>
                  </a:schemeClr>
                </a:solidFill>
              </a:rPr>
              <a:t> </a:t>
            </a:r>
            <a:r>
              <a:rPr lang="fi-FI" sz="1600" dirty="0" err="1">
                <a:solidFill>
                  <a:schemeClr val="accent1">
                    <a:lumMod val="75000"/>
                  </a:schemeClr>
                </a:solidFill>
              </a:rPr>
              <a:t>und</a:t>
            </a:r>
            <a:r>
              <a:rPr lang="fi-FI" sz="1600" dirty="0">
                <a:solidFill>
                  <a:schemeClr val="accent1">
                    <a:lumMod val="75000"/>
                  </a:schemeClr>
                </a:solidFill>
              </a:rPr>
              <a:t> </a:t>
            </a:r>
            <a:r>
              <a:rPr lang="fi-FI" sz="1600" dirty="0" err="1" smtClean="0">
                <a:solidFill>
                  <a:schemeClr val="accent1">
                    <a:lumMod val="75000"/>
                  </a:schemeClr>
                </a:solidFill>
              </a:rPr>
              <a:t>Universitäten</a:t>
            </a:r>
            <a:endParaRPr lang="fi-FI" sz="1600" dirty="0" smtClean="0">
              <a:solidFill>
                <a:schemeClr val="accent1">
                  <a:lumMod val="75000"/>
                </a:schemeClr>
              </a:solidFill>
            </a:endParaRPr>
          </a:p>
          <a:p>
            <a:pPr marL="360000">
              <a:spcAft>
                <a:spcPts val="1200"/>
              </a:spcAft>
            </a:pPr>
            <a:r>
              <a:rPr lang="fi-FI" sz="1600" dirty="0" smtClean="0">
                <a:solidFill>
                  <a:schemeClr val="accent1">
                    <a:lumMod val="75000"/>
                  </a:schemeClr>
                </a:solidFill>
              </a:rPr>
              <a:t>Åbo </a:t>
            </a:r>
            <a:r>
              <a:rPr lang="fi-FI" sz="1600" dirty="0" err="1">
                <a:solidFill>
                  <a:schemeClr val="accent1">
                    <a:lumMod val="75000"/>
                  </a:schemeClr>
                </a:solidFill>
              </a:rPr>
              <a:t>Akademie</a:t>
            </a:r>
            <a:endParaRPr lang="fi-FI" sz="1600" dirty="0">
              <a:solidFill>
                <a:schemeClr val="accent1">
                  <a:lumMod val="75000"/>
                </a:schemeClr>
              </a:solidFill>
            </a:endParaRPr>
          </a:p>
          <a:p>
            <a:endParaRPr lang="fi-FI" sz="1600" dirty="0">
              <a:solidFill>
                <a:schemeClr val="accent1">
                  <a:lumMod val="75000"/>
                </a:schemeClr>
              </a:solidFill>
            </a:endParaRPr>
          </a:p>
          <a:p>
            <a:pPr marL="45720" lvl="0" indent="0" hangingPunct="1">
              <a:lnSpc>
                <a:spcPct val="80000"/>
              </a:lnSpc>
              <a:spcBef>
                <a:spcPts val="499"/>
              </a:spcBef>
              <a:spcAft>
                <a:spcPts val="300"/>
              </a:spcAft>
              <a:buNone/>
            </a:pPr>
            <a:endParaRPr lang="fi-FI" sz="1400" dirty="0">
              <a:solidFill>
                <a:schemeClr val="accent1">
                  <a:lumMod val="75000"/>
                </a:schemeClr>
              </a:solidFill>
              <a:latin typeface="Arial"/>
            </a:endParaRPr>
          </a:p>
        </p:txBody>
      </p:sp>
      <p:pic>
        <p:nvPicPr>
          <p:cNvPr id="4" name="Kuva 4"/>
          <p:cNvPicPr>
            <a:picLocks noChangeAspect="1"/>
          </p:cNvPicPr>
          <p:nvPr/>
        </p:nvPicPr>
        <p:blipFill>
          <a:blip r:embed="rId3"/>
          <a:stretch>
            <a:fillRect/>
          </a:stretch>
        </p:blipFill>
        <p:spPr>
          <a:xfrm>
            <a:off x="6207325" y="3212976"/>
            <a:ext cx="2916000" cy="158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Otsikko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de-DE" dirty="0" smtClean="0">
                <a:solidFill>
                  <a:schemeClr val="accent1">
                    <a:lumMod val="75000"/>
                  </a:schemeClr>
                </a:solidFill>
              </a:rPr>
              <a:t>Die Dauer der Studien</a:t>
            </a:r>
            <a:endParaRPr lang="de-DE" dirty="0">
              <a:solidFill>
                <a:schemeClr val="accent1">
                  <a:lumMod val="75000"/>
                </a:schemeClr>
              </a:solidFill>
              <a:effectLst/>
            </a:endParaRPr>
          </a:p>
        </p:txBody>
      </p:sp>
      <p:sp>
        <p:nvSpPr>
          <p:cNvPr id="3" name="Sisällön paikkamerkki 3"/>
          <p:cNvSpPr txBox="1">
            <a:spLocks noGrp="1"/>
          </p:cNvSpPr>
          <p:nvPr>
            <p:ph idx="1"/>
          </p:nvPr>
        </p:nvSpPr>
        <p:spPr>
          <a:xfrm>
            <a:off x="1067368" y="1573342"/>
            <a:ext cx="4104360" cy="3474720"/>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pPr marL="228600" indent="-182880" hangingPunct="1">
              <a:lnSpc>
                <a:spcPct val="90000"/>
              </a:lnSpc>
              <a:spcBef>
                <a:spcPts val="499"/>
              </a:spcBef>
              <a:spcAft>
                <a:spcPts val="300"/>
              </a:spcAft>
              <a:buSzPct val="130000"/>
              <a:buFont typeface="Arial" pitchFamily="34"/>
              <a:buChar char="•"/>
            </a:pPr>
            <a:r>
              <a:rPr lang="de-DE" sz="1800" dirty="0" smtClean="0">
                <a:solidFill>
                  <a:schemeClr val="tx2"/>
                </a:solidFill>
              </a:rPr>
              <a:t>Ein Schuljahr hat fünf Unterrichtsperioden</a:t>
            </a:r>
            <a:r>
              <a:rPr lang="fi-FI" sz="1800" dirty="0" smtClean="0">
                <a:solidFill>
                  <a:schemeClr val="tx2"/>
                </a:solidFill>
              </a:rPr>
              <a:t>.</a:t>
            </a:r>
          </a:p>
          <a:p>
            <a:pPr marL="228600" indent="-182880" hangingPunct="1">
              <a:lnSpc>
                <a:spcPct val="90000"/>
              </a:lnSpc>
              <a:spcBef>
                <a:spcPts val="499"/>
              </a:spcBef>
              <a:spcAft>
                <a:spcPts val="300"/>
              </a:spcAft>
              <a:buSzPct val="130000"/>
              <a:buFont typeface="Arial" pitchFamily="34"/>
              <a:buChar char="•"/>
            </a:pPr>
            <a:r>
              <a:rPr lang="de-DE" sz="1800" dirty="0" smtClean="0">
                <a:solidFill>
                  <a:schemeClr val="tx2"/>
                </a:solidFill>
              </a:rPr>
              <a:t>In einer Periode kann der Schüler fünf bis sieben Kurse wählen.</a:t>
            </a:r>
          </a:p>
          <a:p>
            <a:pPr marL="228600" indent="-182880" hangingPunct="1">
              <a:lnSpc>
                <a:spcPct val="90000"/>
              </a:lnSpc>
              <a:spcBef>
                <a:spcPts val="499"/>
              </a:spcBef>
              <a:spcAft>
                <a:spcPts val="300"/>
              </a:spcAft>
              <a:buSzPct val="130000"/>
              <a:buFont typeface="Arial" pitchFamily="34"/>
              <a:buChar char="•"/>
            </a:pPr>
            <a:r>
              <a:rPr lang="de-DE" sz="1800" dirty="0" smtClean="0">
                <a:solidFill>
                  <a:schemeClr val="tx2"/>
                </a:solidFill>
              </a:rPr>
              <a:t> In der Regel besucht man die Oberstufe 3 Jahre, aber die Studienzeit kann auch auf vier Jahren verlängert werden.</a:t>
            </a:r>
          </a:p>
          <a:p>
            <a:pPr marL="228600" indent="-182880" hangingPunct="1">
              <a:lnSpc>
                <a:spcPct val="90000"/>
              </a:lnSpc>
              <a:spcBef>
                <a:spcPts val="499"/>
              </a:spcBef>
              <a:spcAft>
                <a:spcPts val="300"/>
              </a:spcAft>
              <a:buSzPct val="130000"/>
              <a:buFont typeface="Arial" pitchFamily="34"/>
              <a:buChar char="•"/>
            </a:pPr>
            <a:r>
              <a:rPr lang="de-DE" sz="1800" dirty="0" smtClean="0">
                <a:solidFill>
                  <a:schemeClr val="tx2"/>
                </a:solidFill>
              </a:rPr>
              <a:t>Das </a:t>
            </a:r>
            <a:r>
              <a:rPr lang="de-DE" sz="1800" dirty="0">
                <a:solidFill>
                  <a:schemeClr val="tx2"/>
                </a:solidFill>
              </a:rPr>
              <a:t>ist möglich, wenn der Schüler viele Extrakurse macht oder er viel Zeit für seine Hobbys beibehalten möchte</a:t>
            </a:r>
            <a:r>
              <a:rPr lang="de-DE" sz="1800" dirty="0"/>
              <a:t>.</a:t>
            </a:r>
          </a:p>
          <a:p>
            <a:pPr marL="228600" indent="-182880" hangingPunct="1">
              <a:lnSpc>
                <a:spcPct val="90000"/>
              </a:lnSpc>
              <a:spcBef>
                <a:spcPts val="499"/>
              </a:spcBef>
              <a:spcAft>
                <a:spcPts val="300"/>
              </a:spcAft>
              <a:buSzPct val="130000"/>
              <a:buFont typeface="Arial" pitchFamily="34"/>
              <a:buChar char="•"/>
            </a:pPr>
            <a:endParaRPr lang="fi-FI" sz="1800" dirty="0">
              <a:solidFill>
                <a:srgbClr val="376092"/>
              </a:solidFill>
              <a:latin typeface="Arial"/>
            </a:endParaRPr>
          </a:p>
        </p:txBody>
      </p:sp>
      <p:pic>
        <p:nvPicPr>
          <p:cNvPr id="4" name="Kuva 6"/>
          <p:cNvPicPr>
            <a:picLocks noChangeAspect="1"/>
          </p:cNvPicPr>
          <p:nvPr/>
        </p:nvPicPr>
        <p:blipFill>
          <a:blip r:embed="rId3"/>
          <a:stretch>
            <a:fillRect/>
          </a:stretch>
        </p:blipFill>
        <p:spPr>
          <a:xfrm>
            <a:off x="5148064" y="3501008"/>
            <a:ext cx="3840171" cy="21600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Otsikko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i-FI" dirty="0" err="1" smtClean="0">
                <a:solidFill>
                  <a:srgbClr val="376092"/>
                </a:solidFill>
              </a:rPr>
              <a:t>Wie</a:t>
            </a:r>
            <a:r>
              <a:rPr lang="fi-FI" dirty="0" smtClean="0">
                <a:solidFill>
                  <a:srgbClr val="376092"/>
                </a:solidFill>
              </a:rPr>
              <a:t> </a:t>
            </a:r>
            <a:r>
              <a:rPr lang="fi-FI" dirty="0" err="1" smtClean="0">
                <a:solidFill>
                  <a:srgbClr val="376092"/>
                </a:solidFill>
              </a:rPr>
              <a:t>wird</a:t>
            </a:r>
            <a:r>
              <a:rPr lang="fi-FI" dirty="0" smtClean="0">
                <a:solidFill>
                  <a:srgbClr val="376092"/>
                </a:solidFill>
              </a:rPr>
              <a:t> </a:t>
            </a:r>
            <a:r>
              <a:rPr lang="fi-FI" dirty="0" err="1" smtClean="0">
                <a:solidFill>
                  <a:srgbClr val="376092"/>
                </a:solidFill>
              </a:rPr>
              <a:t>gelernt</a:t>
            </a:r>
            <a:r>
              <a:rPr lang="fi-FI" dirty="0" smtClean="0">
                <a:solidFill>
                  <a:srgbClr val="376092"/>
                </a:solidFill>
              </a:rPr>
              <a:t>?</a:t>
            </a:r>
            <a:endParaRPr lang="fi-FI" dirty="0">
              <a:solidFill>
                <a:srgbClr val="376092"/>
              </a:solidFill>
            </a:endParaRPr>
          </a:p>
        </p:txBody>
      </p:sp>
      <p:pic>
        <p:nvPicPr>
          <p:cNvPr id="3" name="Picture 2"/>
          <p:cNvPicPr>
            <a:picLocks noGrp="1" noChangeAspect="1"/>
          </p:cNvPicPr>
          <p:nvPr>
            <p:ph idx="1"/>
          </p:nvPr>
        </p:nvPicPr>
        <p:blipFill>
          <a:blip r:embed="rId3"/>
          <a:srcRect/>
          <a:stretch>
            <a:fillRect/>
          </a:stretch>
        </p:blipFill>
        <p:spPr>
          <a:xfrm>
            <a:off x="5580000" y="2493000"/>
            <a:ext cx="3531240" cy="2520360"/>
          </a:xfrm>
        </p:spPr>
      </p:pic>
      <p:sp>
        <p:nvSpPr>
          <p:cNvPr id="4" name="Sisällön paikkamerkki 2"/>
          <p:cNvSpPr txBox="1">
            <a:spLocks noGrp="1"/>
          </p:cNvSpPr>
          <p:nvPr>
            <p:ph sz="half" idx="2"/>
          </p:nvPr>
        </p:nvSpPr>
        <p:spPr>
          <a:xfrm>
            <a:off x="1331640" y="1772816"/>
            <a:ext cx="4608360" cy="34747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r>
              <a:rPr lang="de-DE" sz="2400" dirty="0">
                <a:solidFill>
                  <a:schemeClr val="accent1">
                    <a:lumMod val="75000"/>
                  </a:schemeClr>
                </a:solidFill>
              </a:rPr>
              <a:t>Es gibt viele verschiedene </a:t>
            </a:r>
            <a:r>
              <a:rPr lang="de-DE" sz="2400" dirty="0" smtClean="0">
                <a:solidFill>
                  <a:schemeClr val="accent1">
                    <a:lumMod val="75000"/>
                  </a:schemeClr>
                </a:solidFill>
              </a:rPr>
              <a:t>Wege zu </a:t>
            </a:r>
            <a:r>
              <a:rPr lang="de-DE" sz="2400" dirty="0">
                <a:solidFill>
                  <a:schemeClr val="accent1">
                    <a:lumMod val="75000"/>
                  </a:schemeClr>
                </a:solidFill>
              </a:rPr>
              <a:t>lernen:</a:t>
            </a:r>
          </a:p>
          <a:p>
            <a:pPr marL="548640" lvl="1" indent="-182880">
              <a:spcBef>
                <a:spcPts val="499"/>
              </a:spcBef>
              <a:spcAft>
                <a:spcPts val="300"/>
              </a:spcAft>
              <a:buSzPct val="130000"/>
              <a:buFont typeface="Arial" pitchFamily="34"/>
              <a:buChar char="•"/>
            </a:pPr>
            <a:r>
              <a:rPr lang="fi-FI" sz="2000" dirty="0" err="1">
                <a:solidFill>
                  <a:schemeClr val="accent1">
                    <a:lumMod val="75000"/>
                  </a:schemeClr>
                </a:solidFill>
              </a:rPr>
              <a:t>w</a:t>
            </a:r>
            <a:r>
              <a:rPr lang="fi-FI" sz="2000" dirty="0" err="1" smtClean="0">
                <a:solidFill>
                  <a:schemeClr val="accent1">
                    <a:lumMod val="75000"/>
                  </a:schemeClr>
                </a:solidFill>
              </a:rPr>
              <a:t>ährend</a:t>
            </a:r>
            <a:r>
              <a:rPr lang="fi-FI" sz="2000" dirty="0" smtClean="0">
                <a:solidFill>
                  <a:schemeClr val="accent1">
                    <a:lumMod val="75000"/>
                  </a:schemeClr>
                </a:solidFill>
              </a:rPr>
              <a:t> </a:t>
            </a:r>
            <a:r>
              <a:rPr lang="fi-FI" sz="2000" dirty="0" err="1">
                <a:solidFill>
                  <a:schemeClr val="accent1">
                    <a:lumMod val="75000"/>
                  </a:schemeClr>
                </a:solidFill>
              </a:rPr>
              <a:t>dem</a:t>
            </a:r>
            <a:r>
              <a:rPr lang="fi-FI" sz="2000" dirty="0">
                <a:solidFill>
                  <a:schemeClr val="accent1">
                    <a:lumMod val="75000"/>
                  </a:schemeClr>
                </a:solidFill>
              </a:rPr>
              <a:t> </a:t>
            </a:r>
            <a:r>
              <a:rPr lang="fi-FI" sz="2000" dirty="0" err="1">
                <a:solidFill>
                  <a:schemeClr val="accent1">
                    <a:lumMod val="75000"/>
                  </a:schemeClr>
                </a:solidFill>
              </a:rPr>
              <a:t>Unterricht</a:t>
            </a:r>
            <a:endParaRPr lang="fi-FI" sz="2000" dirty="0">
              <a:solidFill>
                <a:schemeClr val="accent1">
                  <a:lumMod val="75000"/>
                </a:schemeClr>
              </a:solidFill>
            </a:endParaRPr>
          </a:p>
          <a:p>
            <a:pPr marL="548640" lvl="1" indent="-182880">
              <a:spcBef>
                <a:spcPts val="499"/>
              </a:spcBef>
              <a:spcAft>
                <a:spcPts val="300"/>
              </a:spcAft>
              <a:buSzPct val="130000"/>
              <a:buFont typeface="Arial" pitchFamily="34"/>
              <a:buChar char="•"/>
            </a:pPr>
            <a:r>
              <a:rPr lang="fi-FI" sz="2000" dirty="0" err="1">
                <a:solidFill>
                  <a:schemeClr val="accent1">
                    <a:lumMod val="75000"/>
                  </a:schemeClr>
                </a:solidFill>
              </a:rPr>
              <a:t>s</a:t>
            </a:r>
            <a:r>
              <a:rPr lang="fi-FI" sz="2000" dirty="0" err="1" smtClean="0">
                <a:solidFill>
                  <a:schemeClr val="accent1">
                    <a:lumMod val="75000"/>
                  </a:schemeClr>
                </a:solidFill>
              </a:rPr>
              <a:t>elbstständig</a:t>
            </a:r>
            <a:endParaRPr lang="fi-FI" sz="2000" dirty="0">
              <a:solidFill>
                <a:schemeClr val="accent1">
                  <a:lumMod val="75000"/>
                </a:schemeClr>
              </a:solidFill>
              <a:latin typeface="Arial"/>
            </a:endParaRPr>
          </a:p>
          <a:p>
            <a:pPr marL="548640" lvl="1" indent="-182880">
              <a:spcBef>
                <a:spcPts val="499"/>
              </a:spcBef>
              <a:spcAft>
                <a:spcPts val="300"/>
              </a:spcAft>
              <a:buSzPct val="130000"/>
              <a:buFont typeface="Arial" pitchFamily="34"/>
              <a:buChar char="•"/>
            </a:pPr>
            <a:r>
              <a:rPr lang="fi-FI" sz="2000" dirty="0">
                <a:solidFill>
                  <a:schemeClr val="accent1">
                    <a:lumMod val="75000"/>
                  </a:schemeClr>
                </a:solidFill>
              </a:rPr>
              <a:t>i</a:t>
            </a:r>
            <a:r>
              <a:rPr lang="fi-FI" sz="2000" dirty="0" smtClean="0">
                <a:solidFill>
                  <a:schemeClr val="accent1">
                    <a:lumMod val="75000"/>
                  </a:schemeClr>
                </a:solidFill>
              </a:rPr>
              <a:t>n </a:t>
            </a:r>
            <a:r>
              <a:rPr lang="fi-FI" sz="2000" dirty="0" err="1" smtClean="0">
                <a:solidFill>
                  <a:schemeClr val="accent1">
                    <a:lumMod val="75000"/>
                  </a:schemeClr>
                </a:solidFill>
              </a:rPr>
              <a:t>Gruppenarbeit</a:t>
            </a:r>
            <a:endParaRPr lang="fi-FI" sz="2000" dirty="0">
              <a:solidFill>
                <a:schemeClr val="accent1">
                  <a:lumMod val="75000"/>
                </a:schemeClr>
              </a:solidFill>
              <a:latin typeface="Arial"/>
            </a:endParaRPr>
          </a:p>
          <a:p>
            <a:pPr marL="548640" lvl="1" indent="-182880">
              <a:spcBef>
                <a:spcPts val="499"/>
              </a:spcBef>
              <a:spcAft>
                <a:spcPts val="300"/>
              </a:spcAft>
              <a:buSzPct val="130000"/>
              <a:buFont typeface="Arial" pitchFamily="34"/>
              <a:buChar char="•"/>
            </a:pPr>
            <a:r>
              <a:rPr lang="fi-FI" sz="2000" dirty="0" smtClean="0">
                <a:solidFill>
                  <a:schemeClr val="accent1">
                    <a:lumMod val="75000"/>
                  </a:schemeClr>
                </a:solidFill>
              </a:rPr>
              <a:t>online</a:t>
            </a:r>
            <a:endParaRPr lang="fi-FI" sz="2000" dirty="0">
              <a:solidFill>
                <a:schemeClr val="accent1">
                  <a:lumMod val="75000"/>
                </a:schemeClr>
              </a:solidFill>
            </a:endParaRPr>
          </a:p>
          <a:p>
            <a:pPr marL="365760" lvl="1" indent="0">
              <a:spcBef>
                <a:spcPts val="499"/>
              </a:spcBef>
              <a:spcAft>
                <a:spcPts val="300"/>
              </a:spcAft>
              <a:buSzPct val="130000"/>
              <a:buNone/>
            </a:pPr>
            <a:endParaRPr lang="fi-FI" sz="2000" dirty="0">
              <a:solidFill>
                <a:srgbClr val="376092"/>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Otsikko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buNone/>
            </a:pPr>
            <a:r>
              <a:rPr lang="fi-FI" dirty="0" err="1" smtClean="0">
                <a:solidFill>
                  <a:schemeClr val="accent1">
                    <a:lumMod val="75000"/>
                  </a:schemeClr>
                </a:solidFill>
              </a:rPr>
              <a:t>Mathe</a:t>
            </a:r>
            <a:r>
              <a:rPr lang="fi-FI" dirty="0" smtClean="0">
                <a:solidFill>
                  <a:schemeClr val="accent1">
                    <a:lumMod val="75000"/>
                  </a:schemeClr>
                </a:solidFill>
              </a:rPr>
              <a:t> </a:t>
            </a:r>
            <a:r>
              <a:rPr lang="fi-FI" dirty="0" err="1" smtClean="0">
                <a:solidFill>
                  <a:schemeClr val="accent1">
                    <a:lumMod val="75000"/>
                  </a:schemeClr>
                </a:solidFill>
              </a:rPr>
              <a:t>und</a:t>
            </a:r>
            <a:r>
              <a:rPr lang="fi-FI" dirty="0" smtClean="0">
                <a:solidFill>
                  <a:schemeClr val="accent1">
                    <a:lumMod val="75000"/>
                  </a:schemeClr>
                </a:solidFill>
              </a:rPr>
              <a:t> </a:t>
            </a:r>
            <a:r>
              <a:rPr lang="fi-FI" dirty="0" err="1" smtClean="0">
                <a:solidFill>
                  <a:schemeClr val="accent1">
                    <a:lumMod val="75000"/>
                  </a:schemeClr>
                </a:solidFill>
              </a:rPr>
              <a:t>Sprachen</a:t>
            </a:r>
            <a:endParaRPr lang="fi-FI" dirty="0">
              <a:solidFill>
                <a:schemeClr val="accent1">
                  <a:lumMod val="75000"/>
                </a:schemeClr>
              </a:solidFill>
            </a:endParaRPr>
          </a:p>
        </p:txBody>
      </p:sp>
      <p:sp>
        <p:nvSpPr>
          <p:cNvPr id="3" name="Sisällön paikkamerkki 2"/>
          <p:cNvSpPr txBox="1">
            <a:spLocks noGrp="1"/>
          </p:cNvSpPr>
          <p:nvPr>
            <p:ph idx="1"/>
          </p:nvPr>
        </p:nvSpPr>
        <p:spPr>
          <a:xfrm>
            <a:off x="889281" y="1490901"/>
            <a:ext cx="3346560" cy="3474720"/>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pPr marL="228600" indent="-182880" hangingPunct="1">
              <a:spcBef>
                <a:spcPts val="499"/>
              </a:spcBef>
              <a:spcAft>
                <a:spcPts val="300"/>
              </a:spcAft>
              <a:buSzPct val="130000"/>
              <a:buFont typeface="Arial" pitchFamily="34"/>
              <a:buChar char="•"/>
            </a:pPr>
            <a:r>
              <a:rPr lang="fi-FI" sz="1800" dirty="0" err="1">
                <a:solidFill>
                  <a:schemeClr val="tx2"/>
                </a:solidFill>
              </a:rPr>
              <a:t>Mathematik</a:t>
            </a:r>
            <a:r>
              <a:rPr lang="fi-FI" sz="1800" dirty="0">
                <a:solidFill>
                  <a:schemeClr val="tx2"/>
                </a:solidFill>
              </a:rPr>
              <a:t> </a:t>
            </a:r>
            <a:r>
              <a:rPr lang="fi-FI" sz="1800" dirty="0" err="1">
                <a:solidFill>
                  <a:schemeClr val="tx2"/>
                </a:solidFill>
              </a:rPr>
              <a:t>bietet</a:t>
            </a:r>
            <a:r>
              <a:rPr lang="fi-FI" sz="1800" dirty="0">
                <a:solidFill>
                  <a:schemeClr val="tx2"/>
                </a:solidFill>
              </a:rPr>
              <a:t> </a:t>
            </a:r>
            <a:r>
              <a:rPr lang="fi-FI" sz="1800" dirty="0" err="1">
                <a:solidFill>
                  <a:schemeClr val="tx2"/>
                </a:solidFill>
              </a:rPr>
              <a:t>einen</a:t>
            </a:r>
            <a:r>
              <a:rPr lang="fi-FI" sz="1800" dirty="0">
                <a:solidFill>
                  <a:schemeClr val="tx2"/>
                </a:solidFill>
              </a:rPr>
              <a:t> </a:t>
            </a:r>
            <a:r>
              <a:rPr lang="fi-FI" sz="1800" dirty="0" err="1">
                <a:solidFill>
                  <a:schemeClr val="tx2"/>
                </a:solidFill>
              </a:rPr>
              <a:t>kurzen</a:t>
            </a:r>
            <a:r>
              <a:rPr lang="fi-FI" sz="1800" dirty="0">
                <a:solidFill>
                  <a:schemeClr val="tx2"/>
                </a:solidFill>
              </a:rPr>
              <a:t> </a:t>
            </a:r>
            <a:r>
              <a:rPr lang="fi-FI" sz="1800" dirty="0" err="1">
                <a:solidFill>
                  <a:schemeClr val="tx2"/>
                </a:solidFill>
              </a:rPr>
              <a:t>und</a:t>
            </a:r>
            <a:r>
              <a:rPr lang="fi-FI" sz="1800" dirty="0">
                <a:solidFill>
                  <a:schemeClr val="tx2"/>
                </a:solidFill>
              </a:rPr>
              <a:t> </a:t>
            </a:r>
            <a:r>
              <a:rPr lang="fi-FI" sz="1800" dirty="0" err="1">
                <a:solidFill>
                  <a:schemeClr val="tx2"/>
                </a:solidFill>
              </a:rPr>
              <a:t>einen</a:t>
            </a:r>
            <a:r>
              <a:rPr lang="fi-FI" sz="1800" dirty="0">
                <a:solidFill>
                  <a:schemeClr val="tx2"/>
                </a:solidFill>
              </a:rPr>
              <a:t> </a:t>
            </a:r>
            <a:r>
              <a:rPr lang="fi-FI" sz="1800" dirty="0" err="1">
                <a:solidFill>
                  <a:schemeClr val="tx2"/>
                </a:solidFill>
              </a:rPr>
              <a:t>langen</a:t>
            </a:r>
            <a:r>
              <a:rPr lang="fi-FI" sz="1800" dirty="0">
                <a:solidFill>
                  <a:schemeClr val="tx2"/>
                </a:solidFill>
              </a:rPr>
              <a:t> </a:t>
            </a:r>
            <a:r>
              <a:rPr lang="fi-FI" sz="1800" dirty="0" err="1">
                <a:solidFill>
                  <a:schemeClr val="tx2"/>
                </a:solidFill>
              </a:rPr>
              <a:t>Lehrgang</a:t>
            </a:r>
            <a:r>
              <a:rPr lang="fi-FI" sz="1800" dirty="0">
                <a:solidFill>
                  <a:schemeClr val="tx2"/>
                </a:solidFill>
              </a:rPr>
              <a:t> zur </a:t>
            </a:r>
            <a:r>
              <a:rPr lang="fi-FI" sz="1800" dirty="0" err="1">
                <a:solidFill>
                  <a:schemeClr val="tx2"/>
                </a:solidFill>
              </a:rPr>
              <a:t>Wahl</a:t>
            </a:r>
            <a:r>
              <a:rPr lang="fi-FI" sz="1800" dirty="0">
                <a:solidFill>
                  <a:schemeClr val="tx2"/>
                </a:solidFill>
              </a:rPr>
              <a:t>.</a:t>
            </a:r>
          </a:p>
          <a:p>
            <a:pPr marL="228600" indent="-182880" hangingPunct="1">
              <a:spcBef>
                <a:spcPts val="499"/>
              </a:spcBef>
              <a:spcAft>
                <a:spcPts val="300"/>
              </a:spcAft>
              <a:buSzPct val="130000"/>
              <a:buFont typeface="Arial" pitchFamily="34"/>
              <a:buChar char="•"/>
            </a:pPr>
            <a:r>
              <a:rPr lang="fi-FI" sz="1800" dirty="0" err="1">
                <a:solidFill>
                  <a:schemeClr val="tx2"/>
                </a:solidFill>
              </a:rPr>
              <a:t>Der</a:t>
            </a:r>
            <a:r>
              <a:rPr lang="fi-FI" sz="1800" dirty="0">
                <a:solidFill>
                  <a:schemeClr val="tx2"/>
                </a:solidFill>
              </a:rPr>
              <a:t> </a:t>
            </a:r>
            <a:r>
              <a:rPr lang="fi-FI" sz="1800" dirty="0" err="1">
                <a:solidFill>
                  <a:schemeClr val="tx2"/>
                </a:solidFill>
              </a:rPr>
              <a:t>lange</a:t>
            </a:r>
            <a:r>
              <a:rPr lang="fi-FI" sz="1800" dirty="0">
                <a:solidFill>
                  <a:schemeClr val="tx2"/>
                </a:solidFill>
              </a:rPr>
              <a:t> </a:t>
            </a:r>
            <a:r>
              <a:rPr lang="fi-FI" sz="1800" dirty="0" err="1">
                <a:solidFill>
                  <a:schemeClr val="tx2"/>
                </a:solidFill>
              </a:rPr>
              <a:t>Lehrgang</a:t>
            </a:r>
            <a:r>
              <a:rPr lang="fi-FI" sz="1800" dirty="0">
                <a:solidFill>
                  <a:schemeClr val="tx2"/>
                </a:solidFill>
              </a:rPr>
              <a:t> </a:t>
            </a:r>
            <a:r>
              <a:rPr lang="fi-FI" sz="1800" dirty="0" err="1">
                <a:solidFill>
                  <a:schemeClr val="tx2"/>
                </a:solidFill>
              </a:rPr>
              <a:t>ist</a:t>
            </a:r>
            <a:r>
              <a:rPr lang="fi-FI" sz="1800" dirty="0">
                <a:solidFill>
                  <a:schemeClr val="tx2"/>
                </a:solidFill>
              </a:rPr>
              <a:t> </a:t>
            </a:r>
            <a:r>
              <a:rPr lang="fi-FI" sz="1800" dirty="0" err="1">
                <a:solidFill>
                  <a:schemeClr val="tx2"/>
                </a:solidFill>
              </a:rPr>
              <a:t>sinnvoll</a:t>
            </a:r>
            <a:r>
              <a:rPr lang="fi-FI" sz="1800" dirty="0">
                <a:solidFill>
                  <a:schemeClr val="tx2"/>
                </a:solidFill>
              </a:rPr>
              <a:t>, </a:t>
            </a:r>
            <a:r>
              <a:rPr lang="fi-FI" sz="1800" dirty="0" err="1">
                <a:solidFill>
                  <a:schemeClr val="tx2"/>
                </a:solidFill>
              </a:rPr>
              <a:t>wenn</a:t>
            </a:r>
            <a:r>
              <a:rPr lang="fi-FI" sz="1800" dirty="0">
                <a:solidFill>
                  <a:schemeClr val="tx2"/>
                </a:solidFill>
              </a:rPr>
              <a:t> </a:t>
            </a:r>
            <a:r>
              <a:rPr lang="fi-FI" sz="1800" dirty="0" err="1">
                <a:solidFill>
                  <a:schemeClr val="tx2"/>
                </a:solidFill>
              </a:rPr>
              <a:t>man</a:t>
            </a:r>
            <a:r>
              <a:rPr lang="fi-FI" sz="1800" dirty="0">
                <a:solidFill>
                  <a:schemeClr val="tx2"/>
                </a:solidFill>
              </a:rPr>
              <a:t> </a:t>
            </a:r>
            <a:r>
              <a:rPr lang="fi-FI" sz="1800" dirty="0" err="1">
                <a:solidFill>
                  <a:schemeClr val="tx2"/>
                </a:solidFill>
              </a:rPr>
              <a:t>später</a:t>
            </a:r>
            <a:r>
              <a:rPr lang="fi-FI" sz="1800" dirty="0">
                <a:solidFill>
                  <a:schemeClr val="tx2"/>
                </a:solidFill>
              </a:rPr>
              <a:t> </a:t>
            </a:r>
            <a:r>
              <a:rPr lang="fi-FI" sz="1800" dirty="0" err="1">
                <a:solidFill>
                  <a:schemeClr val="tx2"/>
                </a:solidFill>
              </a:rPr>
              <a:t>etwas</a:t>
            </a:r>
            <a:r>
              <a:rPr lang="fi-FI" sz="1800" dirty="0">
                <a:solidFill>
                  <a:schemeClr val="tx2"/>
                </a:solidFill>
              </a:rPr>
              <a:t> im </a:t>
            </a:r>
            <a:r>
              <a:rPr lang="fi-FI" sz="1800" dirty="0" err="1">
                <a:solidFill>
                  <a:schemeClr val="tx2"/>
                </a:solidFill>
              </a:rPr>
              <a:t>Bereich</a:t>
            </a:r>
            <a:r>
              <a:rPr lang="fi-FI" sz="1800" dirty="0">
                <a:solidFill>
                  <a:schemeClr val="tx2"/>
                </a:solidFill>
              </a:rPr>
              <a:t> </a:t>
            </a:r>
            <a:r>
              <a:rPr lang="fi-FI" sz="1800" dirty="0" err="1">
                <a:solidFill>
                  <a:schemeClr val="tx2"/>
                </a:solidFill>
              </a:rPr>
              <a:t>der</a:t>
            </a:r>
            <a:r>
              <a:rPr lang="fi-FI" sz="1800" dirty="0">
                <a:solidFill>
                  <a:schemeClr val="tx2"/>
                </a:solidFill>
              </a:rPr>
              <a:t> </a:t>
            </a:r>
            <a:r>
              <a:rPr lang="fi-FI" sz="1800" dirty="0" err="1">
                <a:solidFill>
                  <a:schemeClr val="tx2"/>
                </a:solidFill>
              </a:rPr>
              <a:t>Naturwissenschaften</a:t>
            </a:r>
            <a:r>
              <a:rPr lang="fi-FI" sz="1800" dirty="0">
                <a:solidFill>
                  <a:schemeClr val="tx2"/>
                </a:solidFill>
              </a:rPr>
              <a:t>, </a:t>
            </a:r>
            <a:r>
              <a:rPr lang="fi-FI" sz="1800" dirty="0" err="1">
                <a:solidFill>
                  <a:schemeClr val="tx2"/>
                </a:solidFill>
              </a:rPr>
              <a:t>Technik</a:t>
            </a:r>
            <a:r>
              <a:rPr lang="fi-FI" sz="1800" dirty="0">
                <a:solidFill>
                  <a:schemeClr val="tx2"/>
                </a:solidFill>
              </a:rPr>
              <a:t>, </a:t>
            </a:r>
            <a:r>
              <a:rPr lang="fi-FI" sz="1800" dirty="0" err="1">
                <a:solidFill>
                  <a:schemeClr val="tx2"/>
                </a:solidFill>
              </a:rPr>
              <a:t>Medizin</a:t>
            </a:r>
            <a:r>
              <a:rPr lang="fi-FI" sz="1800" dirty="0">
                <a:solidFill>
                  <a:schemeClr val="tx2"/>
                </a:solidFill>
              </a:rPr>
              <a:t> etc. </a:t>
            </a:r>
            <a:r>
              <a:rPr lang="fi-FI" sz="1800" dirty="0" err="1">
                <a:solidFill>
                  <a:schemeClr val="tx2"/>
                </a:solidFill>
              </a:rPr>
              <a:t>machen</a:t>
            </a:r>
            <a:r>
              <a:rPr lang="fi-FI" sz="1800" dirty="0">
                <a:solidFill>
                  <a:schemeClr val="tx2"/>
                </a:solidFill>
              </a:rPr>
              <a:t> </a:t>
            </a:r>
            <a:r>
              <a:rPr lang="fi-FI" sz="1800" dirty="0" err="1">
                <a:solidFill>
                  <a:schemeClr val="tx2"/>
                </a:solidFill>
              </a:rPr>
              <a:t>will</a:t>
            </a:r>
            <a:r>
              <a:rPr lang="fi-FI" sz="1800" dirty="0">
                <a:solidFill>
                  <a:schemeClr val="tx2"/>
                </a:solidFill>
              </a:rPr>
              <a:t>.</a:t>
            </a:r>
          </a:p>
          <a:p>
            <a:pPr marL="228600" indent="-182880" hangingPunct="1">
              <a:spcBef>
                <a:spcPts val="499"/>
              </a:spcBef>
              <a:spcAft>
                <a:spcPts val="300"/>
              </a:spcAft>
              <a:buSzPct val="130000"/>
              <a:buFont typeface="Arial" pitchFamily="34"/>
              <a:buChar char="•"/>
            </a:pPr>
            <a:endParaRPr lang="fi-FI" sz="1800" dirty="0" smtClean="0">
              <a:solidFill>
                <a:schemeClr val="tx2"/>
              </a:solidFill>
            </a:endParaRPr>
          </a:p>
        </p:txBody>
      </p:sp>
      <p:sp>
        <p:nvSpPr>
          <p:cNvPr id="4" name="Sisällön paikkamerkki 3"/>
          <p:cNvSpPr txBox="1">
            <a:spLocks noGrp="1"/>
          </p:cNvSpPr>
          <p:nvPr>
            <p:ph sz="half" idx="2"/>
          </p:nvPr>
        </p:nvSpPr>
        <p:spPr>
          <a:xfrm>
            <a:off x="6240324" y="2985660"/>
            <a:ext cx="3059832" cy="34027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pPr marL="108000" indent="0">
              <a:buNone/>
            </a:pPr>
            <a:r>
              <a:rPr lang="fi-FI" sz="1800" dirty="0" err="1" smtClean="0">
                <a:solidFill>
                  <a:schemeClr val="tx2"/>
                </a:solidFill>
              </a:rPr>
              <a:t>Gute</a:t>
            </a:r>
            <a:r>
              <a:rPr lang="fi-FI" sz="1800" dirty="0" smtClean="0">
                <a:solidFill>
                  <a:schemeClr val="tx2"/>
                </a:solidFill>
              </a:rPr>
              <a:t> </a:t>
            </a:r>
            <a:r>
              <a:rPr lang="fi-FI" sz="1800" dirty="0" err="1">
                <a:solidFill>
                  <a:schemeClr val="tx2"/>
                </a:solidFill>
              </a:rPr>
              <a:t>Kenntnisse</a:t>
            </a:r>
            <a:r>
              <a:rPr lang="fi-FI" sz="1800" dirty="0">
                <a:solidFill>
                  <a:schemeClr val="tx2"/>
                </a:solidFill>
              </a:rPr>
              <a:t> in </a:t>
            </a:r>
            <a:r>
              <a:rPr lang="fi-FI" sz="1800" dirty="0" err="1">
                <a:solidFill>
                  <a:schemeClr val="tx2"/>
                </a:solidFill>
              </a:rPr>
              <a:t>Fremdsprachen</a:t>
            </a:r>
            <a:r>
              <a:rPr lang="fi-FI" sz="1800" dirty="0">
                <a:solidFill>
                  <a:schemeClr val="tx2"/>
                </a:solidFill>
              </a:rPr>
              <a:t> </a:t>
            </a:r>
            <a:r>
              <a:rPr lang="fi-FI" sz="1800" dirty="0" err="1">
                <a:solidFill>
                  <a:schemeClr val="tx2"/>
                </a:solidFill>
              </a:rPr>
              <a:t>gehören</a:t>
            </a:r>
            <a:r>
              <a:rPr lang="fi-FI" sz="1800" dirty="0">
                <a:solidFill>
                  <a:schemeClr val="tx2"/>
                </a:solidFill>
              </a:rPr>
              <a:t> </a:t>
            </a:r>
            <a:r>
              <a:rPr lang="fi-FI" sz="1800" dirty="0" err="1">
                <a:solidFill>
                  <a:schemeClr val="tx2"/>
                </a:solidFill>
              </a:rPr>
              <a:t>zu</a:t>
            </a:r>
            <a:r>
              <a:rPr lang="fi-FI" sz="1800" dirty="0">
                <a:solidFill>
                  <a:schemeClr val="tx2"/>
                </a:solidFill>
              </a:rPr>
              <a:t> </a:t>
            </a:r>
            <a:r>
              <a:rPr lang="fi-FI" sz="1800" dirty="0" err="1">
                <a:solidFill>
                  <a:schemeClr val="tx2"/>
                </a:solidFill>
              </a:rPr>
              <a:t>einer</a:t>
            </a:r>
            <a:r>
              <a:rPr lang="fi-FI" sz="1800" dirty="0">
                <a:solidFill>
                  <a:schemeClr val="tx2"/>
                </a:solidFill>
              </a:rPr>
              <a:t> </a:t>
            </a:r>
            <a:r>
              <a:rPr lang="fi-FI" sz="1800" dirty="0" err="1">
                <a:solidFill>
                  <a:schemeClr val="tx2"/>
                </a:solidFill>
              </a:rPr>
              <a:t>guten</a:t>
            </a:r>
            <a:r>
              <a:rPr lang="fi-FI" sz="1800" dirty="0">
                <a:solidFill>
                  <a:schemeClr val="tx2"/>
                </a:solidFill>
              </a:rPr>
              <a:t> </a:t>
            </a:r>
            <a:r>
              <a:rPr lang="fi-FI" sz="1800" dirty="0" err="1">
                <a:solidFill>
                  <a:schemeClr val="tx2"/>
                </a:solidFill>
              </a:rPr>
              <a:t>Allgemeinbildung</a:t>
            </a:r>
            <a:r>
              <a:rPr lang="fi-FI" sz="1800" dirty="0">
                <a:solidFill>
                  <a:schemeClr val="tx2"/>
                </a:solidFill>
              </a:rPr>
              <a:t>.</a:t>
            </a:r>
            <a:br>
              <a:rPr lang="fi-FI" sz="1800" dirty="0">
                <a:solidFill>
                  <a:schemeClr val="tx2"/>
                </a:solidFill>
              </a:rPr>
            </a:br>
            <a:r>
              <a:rPr lang="fi-FI" sz="1800" dirty="0" err="1" smtClean="0">
                <a:solidFill>
                  <a:schemeClr val="tx2"/>
                </a:solidFill>
              </a:rPr>
              <a:t>Sie</a:t>
            </a:r>
            <a:r>
              <a:rPr lang="fi-FI" sz="1800" dirty="0" smtClean="0">
                <a:solidFill>
                  <a:schemeClr val="tx2"/>
                </a:solidFill>
              </a:rPr>
              <a:t> </a:t>
            </a:r>
            <a:r>
              <a:rPr lang="fi-FI" sz="1800" dirty="0" err="1">
                <a:solidFill>
                  <a:schemeClr val="tx2"/>
                </a:solidFill>
              </a:rPr>
              <a:t>helfen</a:t>
            </a:r>
            <a:r>
              <a:rPr lang="fi-FI" sz="1800" dirty="0">
                <a:solidFill>
                  <a:schemeClr val="tx2"/>
                </a:solidFill>
              </a:rPr>
              <a:t> in </a:t>
            </a:r>
            <a:r>
              <a:rPr lang="fi-FI" sz="1800" dirty="0" err="1">
                <a:solidFill>
                  <a:schemeClr val="tx2"/>
                </a:solidFill>
              </a:rPr>
              <a:t>vielen</a:t>
            </a:r>
            <a:r>
              <a:rPr lang="fi-FI" sz="1800" dirty="0">
                <a:solidFill>
                  <a:schemeClr val="tx2"/>
                </a:solidFill>
              </a:rPr>
              <a:t> </a:t>
            </a:r>
            <a:r>
              <a:rPr lang="fi-FI" sz="1800" dirty="0" err="1">
                <a:solidFill>
                  <a:schemeClr val="tx2"/>
                </a:solidFill>
              </a:rPr>
              <a:t>Studiengängen</a:t>
            </a:r>
            <a:r>
              <a:rPr lang="fi-FI" sz="1800" dirty="0">
                <a:solidFill>
                  <a:schemeClr val="tx2"/>
                </a:solidFill>
              </a:rPr>
              <a:t>.</a:t>
            </a:r>
            <a:br>
              <a:rPr lang="fi-FI" sz="1800" dirty="0">
                <a:solidFill>
                  <a:schemeClr val="tx2"/>
                </a:solidFill>
              </a:rPr>
            </a:br>
            <a:r>
              <a:rPr lang="fi-FI" sz="1800" dirty="0" smtClean="0">
                <a:solidFill>
                  <a:schemeClr val="tx2"/>
                </a:solidFill>
              </a:rPr>
              <a:t>Im </a:t>
            </a:r>
            <a:r>
              <a:rPr lang="fi-FI" sz="1800" dirty="0" err="1">
                <a:solidFill>
                  <a:schemeClr val="tx2"/>
                </a:solidFill>
              </a:rPr>
              <a:t>Berufsleben</a:t>
            </a:r>
            <a:r>
              <a:rPr lang="fi-FI" sz="1800" dirty="0">
                <a:solidFill>
                  <a:schemeClr val="tx2"/>
                </a:solidFill>
              </a:rPr>
              <a:t> </a:t>
            </a:r>
            <a:r>
              <a:rPr lang="fi-FI" sz="1800" dirty="0" err="1">
                <a:solidFill>
                  <a:schemeClr val="tx2"/>
                </a:solidFill>
              </a:rPr>
              <a:t>sind</a:t>
            </a:r>
            <a:r>
              <a:rPr lang="fi-FI" sz="1800" dirty="0">
                <a:solidFill>
                  <a:schemeClr val="tx2"/>
                </a:solidFill>
              </a:rPr>
              <a:t> </a:t>
            </a:r>
            <a:r>
              <a:rPr lang="fi-FI" sz="1800" dirty="0" err="1" smtClean="0">
                <a:solidFill>
                  <a:schemeClr val="tx2"/>
                </a:solidFill>
              </a:rPr>
              <a:t>sie</a:t>
            </a:r>
            <a:r>
              <a:rPr lang="fi-FI" sz="1800" dirty="0" smtClean="0">
                <a:solidFill>
                  <a:schemeClr val="tx2"/>
                </a:solidFill>
              </a:rPr>
              <a:t/>
            </a:r>
            <a:br>
              <a:rPr lang="fi-FI" sz="1800" dirty="0" smtClean="0">
                <a:solidFill>
                  <a:schemeClr val="tx2"/>
                </a:solidFill>
              </a:rPr>
            </a:br>
            <a:r>
              <a:rPr lang="fi-FI" sz="1800" dirty="0" err="1" smtClean="0">
                <a:solidFill>
                  <a:schemeClr val="tx2"/>
                </a:solidFill>
              </a:rPr>
              <a:t>oft</a:t>
            </a:r>
            <a:r>
              <a:rPr lang="fi-FI" sz="1800" dirty="0" smtClean="0">
                <a:solidFill>
                  <a:schemeClr val="tx2"/>
                </a:solidFill>
              </a:rPr>
              <a:t> </a:t>
            </a:r>
            <a:r>
              <a:rPr lang="fi-FI" sz="1800" dirty="0" err="1">
                <a:solidFill>
                  <a:schemeClr val="tx2"/>
                </a:solidFill>
              </a:rPr>
              <a:t>nützlich</a:t>
            </a:r>
            <a:r>
              <a:rPr lang="fi-FI" sz="1800" dirty="0">
                <a:solidFill>
                  <a:schemeClr val="tx2"/>
                </a:solidFill>
              </a:rPr>
              <a:t>.</a:t>
            </a:r>
          </a:p>
          <a:p>
            <a:endParaRPr lang="fi-FI" sz="1900" dirty="0">
              <a:solidFill>
                <a:schemeClr val="accent1">
                  <a:lumMod val="75000"/>
                </a:schemeClr>
              </a:solidFill>
            </a:endParaRPr>
          </a:p>
        </p:txBody>
      </p:sp>
      <p:pic>
        <p:nvPicPr>
          <p:cNvPr id="5" name="Kuva 6"/>
          <p:cNvPicPr>
            <a:picLocks noChangeAspect="1"/>
          </p:cNvPicPr>
          <p:nvPr/>
        </p:nvPicPr>
        <p:blipFill>
          <a:blip r:embed="rId3"/>
          <a:stretch>
            <a:fillRect/>
          </a:stretch>
        </p:blipFill>
        <p:spPr>
          <a:xfrm>
            <a:off x="4356900" y="1359450"/>
            <a:ext cx="2286000" cy="1523880"/>
          </a:xfrm>
          <a:prstGeom prst="rect">
            <a:avLst/>
          </a:prstGeom>
          <a:noFill/>
          <a:ln>
            <a:noFill/>
          </a:ln>
        </p:spPr>
      </p:pic>
      <p:pic>
        <p:nvPicPr>
          <p:cNvPr id="6" name="Kuva 4"/>
          <p:cNvPicPr>
            <a:picLocks noChangeAspect="1"/>
          </p:cNvPicPr>
          <p:nvPr/>
        </p:nvPicPr>
        <p:blipFill>
          <a:blip r:embed="rId4"/>
          <a:stretch>
            <a:fillRect/>
          </a:stretch>
        </p:blipFill>
        <p:spPr>
          <a:xfrm>
            <a:off x="4052265" y="3209316"/>
            <a:ext cx="2149554" cy="1420959"/>
          </a:xfrm>
          <a:prstGeom prst="rect">
            <a:avLst/>
          </a:prstGeom>
          <a:noFill/>
          <a:ln>
            <a:noFill/>
          </a:ln>
        </p:spPr>
      </p:pic>
      <p:pic>
        <p:nvPicPr>
          <p:cNvPr id="7" name="Kuva 7"/>
          <p:cNvPicPr>
            <a:picLocks noChangeAspect="1"/>
          </p:cNvPicPr>
          <p:nvPr/>
        </p:nvPicPr>
        <p:blipFill>
          <a:blip r:embed="rId5"/>
          <a:stretch>
            <a:fillRect/>
          </a:stretch>
        </p:blipFill>
        <p:spPr>
          <a:xfrm>
            <a:off x="1778781" y="4823475"/>
            <a:ext cx="4427068" cy="9362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Otsikko 1"/>
          <p:cNvSpPr txBox="1">
            <a:spLocks noGrp="1"/>
          </p:cNvSpPr>
          <p:nvPr>
            <p:ph type="title"/>
          </p:nvPr>
        </p:nvSpPr>
        <p:spPr>
          <a:xfrm>
            <a:off x="867959" y="116640"/>
            <a:ext cx="6512400" cy="725759"/>
          </a:xfrm>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buNone/>
            </a:pPr>
            <a:r>
              <a:rPr lang="fi-FI" sz="4800" dirty="0" err="1">
                <a:solidFill>
                  <a:schemeClr val="accent1">
                    <a:lumMod val="75000"/>
                  </a:schemeClr>
                </a:solidFill>
              </a:rPr>
              <a:t>Kurse</a:t>
            </a:r>
            <a:r>
              <a:rPr lang="fi-FI" b="0" dirty="0"/>
              <a:t/>
            </a:r>
            <a:br>
              <a:rPr lang="fi-FI" b="0" dirty="0"/>
            </a:br>
            <a:endParaRPr lang="fi-FI" dirty="0"/>
          </a:p>
        </p:txBody>
      </p:sp>
      <p:sp>
        <p:nvSpPr>
          <p:cNvPr id="3" name="Sisällön paikkamerkki 2"/>
          <p:cNvSpPr txBox="1">
            <a:spLocks noGrp="1"/>
          </p:cNvSpPr>
          <p:nvPr>
            <p:ph idx="1"/>
          </p:nvPr>
        </p:nvSpPr>
        <p:spPr>
          <a:xfrm>
            <a:off x="741639" y="990180"/>
            <a:ext cx="3888360" cy="5756760"/>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r>
              <a:rPr lang="de-DE" sz="1800" dirty="0" smtClean="0">
                <a:solidFill>
                  <a:schemeClr val="accent1">
                    <a:lumMod val="75000"/>
                  </a:schemeClr>
                </a:solidFill>
              </a:rPr>
              <a:t>Die </a:t>
            </a:r>
            <a:r>
              <a:rPr lang="de-DE" sz="1800" dirty="0">
                <a:solidFill>
                  <a:schemeClr val="accent1">
                    <a:lumMod val="75000"/>
                  </a:schemeClr>
                </a:solidFill>
              </a:rPr>
              <a:t>Fächer sind </a:t>
            </a:r>
            <a:r>
              <a:rPr lang="de-DE" sz="1800" dirty="0" smtClean="0">
                <a:solidFill>
                  <a:schemeClr val="accent1">
                    <a:lumMod val="75000"/>
                  </a:schemeClr>
                </a:solidFill>
              </a:rPr>
              <a:t>in </a:t>
            </a:r>
            <a:r>
              <a:rPr lang="de-DE" sz="1800" dirty="0">
                <a:solidFill>
                  <a:schemeClr val="accent1">
                    <a:lumMod val="75000"/>
                  </a:schemeClr>
                </a:solidFill>
              </a:rPr>
              <a:t>Kurse </a:t>
            </a:r>
            <a:r>
              <a:rPr lang="de-DE" sz="1800" dirty="0" smtClean="0">
                <a:solidFill>
                  <a:schemeClr val="accent1">
                    <a:lumMod val="75000"/>
                  </a:schemeClr>
                </a:solidFill>
              </a:rPr>
              <a:t>unterteilt, mit jeweils 18-20 Unterrichtsstunden.</a:t>
            </a:r>
            <a:endParaRPr lang="de-DE" sz="1800" dirty="0">
              <a:solidFill>
                <a:schemeClr val="accent1">
                  <a:lumMod val="75000"/>
                </a:schemeClr>
              </a:solidFill>
            </a:endParaRPr>
          </a:p>
          <a:p>
            <a:r>
              <a:rPr lang="de-DE" sz="1800" dirty="0" smtClean="0">
                <a:solidFill>
                  <a:schemeClr val="accent1">
                    <a:lumMod val="75000"/>
                  </a:schemeClr>
                </a:solidFill>
              </a:rPr>
              <a:t>Eine </a:t>
            </a:r>
            <a:r>
              <a:rPr lang="de-DE" sz="1800" dirty="0">
                <a:solidFill>
                  <a:schemeClr val="accent1">
                    <a:lumMod val="75000"/>
                  </a:schemeClr>
                </a:solidFill>
              </a:rPr>
              <a:t>Unterrichtsstunde beträgt 75 Minuten.</a:t>
            </a:r>
          </a:p>
          <a:p>
            <a:r>
              <a:rPr lang="de-DE" sz="1800" dirty="0" smtClean="0">
                <a:solidFill>
                  <a:schemeClr val="accent1">
                    <a:lumMod val="75000"/>
                  </a:schemeClr>
                </a:solidFill>
              </a:rPr>
              <a:t>Für </a:t>
            </a:r>
            <a:r>
              <a:rPr lang="de-DE" sz="1800" dirty="0">
                <a:solidFill>
                  <a:schemeClr val="accent1">
                    <a:lumMod val="75000"/>
                  </a:schemeClr>
                </a:solidFill>
              </a:rPr>
              <a:t>den Schulabschluss sind 75 </a:t>
            </a:r>
            <a:r>
              <a:rPr lang="de-DE" sz="1800" dirty="0" smtClean="0">
                <a:solidFill>
                  <a:schemeClr val="accent1">
                    <a:lumMod val="75000"/>
                  </a:schemeClr>
                </a:solidFill>
              </a:rPr>
              <a:t>Kurse zu absolvieren.</a:t>
            </a:r>
            <a:endParaRPr lang="de-DE" sz="1800" dirty="0">
              <a:solidFill>
                <a:schemeClr val="accent1">
                  <a:lumMod val="75000"/>
                </a:schemeClr>
              </a:solidFill>
            </a:endParaRPr>
          </a:p>
          <a:p>
            <a:r>
              <a:rPr lang="de-DE" sz="1800" dirty="0" smtClean="0">
                <a:solidFill>
                  <a:schemeClr val="accent1">
                    <a:lumMod val="75000"/>
                  </a:schemeClr>
                </a:solidFill>
              </a:rPr>
              <a:t>Alle </a:t>
            </a:r>
            <a:r>
              <a:rPr lang="de-DE" sz="1800" dirty="0">
                <a:solidFill>
                  <a:schemeClr val="accent1">
                    <a:lumMod val="75000"/>
                  </a:schemeClr>
                </a:solidFill>
              </a:rPr>
              <a:t>Schüler wählen ihre eigenen </a:t>
            </a:r>
            <a:r>
              <a:rPr lang="de-DE" sz="1800" dirty="0" smtClean="0">
                <a:solidFill>
                  <a:schemeClr val="accent1">
                    <a:lumMod val="75000"/>
                  </a:schemeClr>
                </a:solidFill>
              </a:rPr>
              <a:t>Kurse.</a:t>
            </a:r>
            <a:endParaRPr lang="de-DE" sz="1800" dirty="0">
              <a:solidFill>
                <a:schemeClr val="accent1">
                  <a:lumMod val="75000"/>
                </a:schemeClr>
              </a:solidFill>
            </a:endParaRPr>
          </a:p>
          <a:p>
            <a:r>
              <a:rPr lang="de-DE" sz="1800" dirty="0" smtClean="0">
                <a:solidFill>
                  <a:schemeClr val="accent1">
                    <a:lumMod val="75000"/>
                  </a:schemeClr>
                </a:solidFill>
                <a:latin typeface="Liberation Sans"/>
              </a:rPr>
              <a:t>Die </a:t>
            </a:r>
            <a:r>
              <a:rPr lang="de-DE" sz="1800" dirty="0">
                <a:solidFill>
                  <a:schemeClr val="accent1">
                    <a:lumMod val="75000"/>
                  </a:schemeClr>
                </a:solidFill>
                <a:latin typeface="Liberation Sans"/>
              </a:rPr>
              <a:t>Kurse sind </a:t>
            </a:r>
            <a:r>
              <a:rPr lang="de-DE" sz="1800" dirty="0" smtClean="0">
                <a:solidFill>
                  <a:schemeClr val="accent1">
                    <a:lumMod val="75000"/>
                  </a:schemeClr>
                </a:solidFill>
                <a:latin typeface="Liberation Sans"/>
              </a:rPr>
              <a:t>in</a:t>
            </a:r>
            <a:r>
              <a:rPr lang="fi-FI" sz="1800" dirty="0">
                <a:solidFill>
                  <a:schemeClr val="accent1">
                    <a:lumMod val="75000"/>
                  </a:schemeClr>
                </a:solidFill>
                <a:latin typeface="Liberation Sans"/>
              </a:rPr>
              <a:t> </a:t>
            </a:r>
            <a:r>
              <a:rPr lang="fi-FI" sz="1800" dirty="0" err="1" smtClean="0">
                <a:solidFill>
                  <a:schemeClr val="accent1">
                    <a:lumMod val="75000"/>
                  </a:schemeClr>
                </a:solidFill>
                <a:latin typeface="Liberation Sans"/>
              </a:rPr>
              <a:t>obligatorische</a:t>
            </a:r>
            <a:r>
              <a:rPr lang="fi-FI" sz="1800" dirty="0" smtClean="0">
                <a:solidFill>
                  <a:schemeClr val="accent1">
                    <a:lumMod val="75000"/>
                  </a:schemeClr>
                </a:solidFill>
                <a:latin typeface="Liberation Sans"/>
              </a:rPr>
              <a:t>, </a:t>
            </a:r>
            <a:r>
              <a:rPr lang="fi-FI" sz="1800" dirty="0" err="1" smtClean="0">
                <a:solidFill>
                  <a:schemeClr val="accent1">
                    <a:lumMod val="75000"/>
                  </a:schemeClr>
                </a:solidFill>
                <a:latin typeface="Liberation Sans"/>
              </a:rPr>
              <a:t>vertiefende</a:t>
            </a:r>
            <a:r>
              <a:rPr lang="fi-FI" sz="1800" dirty="0" smtClean="0">
                <a:solidFill>
                  <a:schemeClr val="accent1">
                    <a:lumMod val="75000"/>
                  </a:schemeClr>
                </a:solidFill>
                <a:latin typeface="Liberation Sans"/>
              </a:rPr>
              <a:t> </a:t>
            </a:r>
            <a:r>
              <a:rPr lang="fi-FI" sz="1800" dirty="0" err="1" smtClean="0">
                <a:solidFill>
                  <a:schemeClr val="accent1">
                    <a:lumMod val="75000"/>
                  </a:schemeClr>
                </a:solidFill>
                <a:latin typeface="Liberation Sans"/>
              </a:rPr>
              <a:t>und</a:t>
            </a:r>
            <a:r>
              <a:rPr lang="fi-FI" sz="1800" dirty="0" smtClean="0">
                <a:solidFill>
                  <a:schemeClr val="accent1">
                    <a:lumMod val="75000"/>
                  </a:schemeClr>
                </a:solidFill>
                <a:latin typeface="Liberation Sans"/>
              </a:rPr>
              <a:t> </a:t>
            </a:r>
            <a:r>
              <a:rPr lang="fi-FI" sz="1800" dirty="0" err="1" smtClean="0">
                <a:solidFill>
                  <a:schemeClr val="accent1">
                    <a:lumMod val="75000"/>
                  </a:schemeClr>
                </a:solidFill>
                <a:latin typeface="Liberation Sans"/>
              </a:rPr>
              <a:t>freiwillige</a:t>
            </a:r>
            <a:r>
              <a:rPr lang="fi-FI" sz="1800" dirty="0" smtClean="0">
                <a:solidFill>
                  <a:schemeClr val="accent1">
                    <a:lumMod val="75000"/>
                  </a:schemeClr>
                </a:solidFill>
                <a:latin typeface="Liberation Sans"/>
              </a:rPr>
              <a:t> </a:t>
            </a:r>
            <a:r>
              <a:rPr lang="fi-FI" sz="1800" dirty="0" err="1" smtClean="0">
                <a:solidFill>
                  <a:schemeClr val="accent1">
                    <a:lumMod val="75000"/>
                  </a:schemeClr>
                </a:solidFill>
                <a:latin typeface="Liberation Sans"/>
              </a:rPr>
              <a:t>Kurse</a:t>
            </a:r>
            <a:r>
              <a:rPr lang="fi-FI" sz="1800" dirty="0" smtClean="0">
                <a:solidFill>
                  <a:schemeClr val="accent1">
                    <a:lumMod val="75000"/>
                  </a:schemeClr>
                </a:solidFill>
                <a:latin typeface="Liberation Sans"/>
              </a:rPr>
              <a:t> </a:t>
            </a:r>
            <a:r>
              <a:rPr lang="fi-FI" sz="1800" dirty="0" err="1" smtClean="0">
                <a:solidFill>
                  <a:schemeClr val="accent1">
                    <a:lumMod val="75000"/>
                  </a:schemeClr>
                </a:solidFill>
                <a:latin typeface="Liberation Sans"/>
              </a:rPr>
              <a:t>aufgeteilt</a:t>
            </a:r>
            <a:r>
              <a:rPr lang="fi-FI" sz="1800" dirty="0" smtClean="0">
                <a:solidFill>
                  <a:schemeClr val="accent1">
                    <a:lumMod val="75000"/>
                  </a:schemeClr>
                </a:solidFill>
                <a:latin typeface="Liberation Sans"/>
              </a:rPr>
              <a:t>.</a:t>
            </a:r>
            <a:endParaRPr lang="de-DE" sz="1800" dirty="0">
              <a:solidFill>
                <a:schemeClr val="accent1">
                  <a:lumMod val="75000"/>
                </a:schemeClr>
              </a:solidFill>
              <a:latin typeface="Liberation Sans"/>
            </a:endParaRPr>
          </a:p>
        </p:txBody>
      </p:sp>
      <p:grpSp>
        <p:nvGrpSpPr>
          <p:cNvPr id="4" name="Kaaviokuva 7"/>
          <p:cNvGrpSpPr/>
          <p:nvPr/>
        </p:nvGrpSpPr>
        <p:grpSpPr>
          <a:xfrm>
            <a:off x="4542533" y="2133316"/>
            <a:ext cx="4613361" cy="3446700"/>
            <a:chOff x="4212000" y="2417400"/>
            <a:chExt cx="4671360" cy="3452040"/>
          </a:xfrm>
        </p:grpSpPr>
        <p:sp>
          <p:nvSpPr>
            <p:cNvPr id="5" name="Puolivapaa piirto 4"/>
            <p:cNvSpPr/>
            <p:nvPr/>
          </p:nvSpPr>
          <p:spPr>
            <a:xfrm>
              <a:off x="4212000" y="2417400"/>
              <a:ext cx="2323800" cy="165491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r:embed="rId3">
                <a:alphaModFix/>
              </a:blip>
              <a:stretch>
                <a:fillRect/>
              </a:stretch>
            </a:blipFill>
            <a:ln w="25560">
              <a:solidFill>
                <a:srgbClr val="FFFFFF"/>
              </a:solidFill>
              <a:prstDash val="solid"/>
            </a:ln>
          </p:spPr>
          <p:txBody>
            <a:bodyPr vert="horz" wrap="square" lIns="0" tIns="0" rIns="0" bIns="0" anchor="t" anchorCtr="0" compatLnSpc="0"/>
            <a:lstStyle/>
            <a:p>
              <a:pPr marL="0" marR="0" lvl="0" indent="0" algn="l"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6" name="Puolivapaa piirto 5"/>
            <p:cNvSpPr/>
            <p:nvPr/>
          </p:nvSpPr>
          <p:spPr>
            <a:xfrm>
              <a:off x="4428000" y="4149000"/>
              <a:ext cx="1143000" cy="568080"/>
            </a:xfrm>
            <a:custGeom>
              <a:avLst/>
              <a:gdLst>
                <a:gd name="f0" fmla="val 10800000"/>
                <a:gd name="f1" fmla="val 5400000"/>
                <a:gd name="f2" fmla="val 180"/>
                <a:gd name="f3" fmla="val w"/>
                <a:gd name="f4" fmla="val h"/>
                <a:gd name="f5" fmla="val 0"/>
                <a:gd name="f6" fmla="val 1143020"/>
                <a:gd name="f7" fmla="val 424060"/>
                <a:gd name="f8" fmla="+- 0 0 0"/>
                <a:gd name="f9" fmla="*/ f3 1 1143020"/>
                <a:gd name="f10" fmla="*/ f4 1 424060"/>
                <a:gd name="f11" fmla="+- f7 0 f5"/>
                <a:gd name="f12" fmla="+- f6 0 f5"/>
                <a:gd name="f13" fmla="*/ f8 f0 1"/>
                <a:gd name="f14" fmla="*/ f12 1 1143020"/>
                <a:gd name="f15" fmla="*/ f11 1 424060"/>
                <a:gd name="f16" fmla="*/ 0 f12 1"/>
                <a:gd name="f17" fmla="*/ 0 f11 1"/>
                <a:gd name="f18" fmla="*/ 1143020 f12 1"/>
                <a:gd name="f19" fmla="*/ 424060 f11 1"/>
                <a:gd name="f20" fmla="*/ f13 1 f2"/>
                <a:gd name="f21" fmla="*/ f16 1 1143020"/>
                <a:gd name="f22" fmla="*/ f17 1 424060"/>
                <a:gd name="f23" fmla="*/ f18 1 1143020"/>
                <a:gd name="f24" fmla="*/ f19 1 4240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43020" h="424060">
                  <a:moveTo>
                    <a:pt x="f5" y="f5"/>
                  </a:moveTo>
                  <a:lnTo>
                    <a:pt x="f6" y="f5"/>
                  </a:lnTo>
                  <a:lnTo>
                    <a:pt x="f6" y="f7"/>
                  </a:lnTo>
                  <a:lnTo>
                    <a:pt x="f5" y="f7"/>
                  </a:lnTo>
                  <a:lnTo>
                    <a:pt x="f5" y="f5"/>
                  </a:lnTo>
                  <a:close/>
                </a:path>
              </a:pathLst>
            </a:custGeom>
            <a:noFill/>
            <a:ln>
              <a:noFill/>
              <a:prstDash val="solid"/>
            </a:ln>
          </p:spPr>
          <p:txBody>
            <a:bodyPr vert="horz" wrap="square" lIns="71280" tIns="71280" rIns="71280" bIns="0" anchor="t" anchorCtr="1" compatLnSpc="0"/>
            <a:lstStyle/>
            <a:p>
              <a:pPr marL="0" marR="0" lvl="0" indent="0" algn="ctr" rtl="0" hangingPunct="1">
                <a:lnSpc>
                  <a:spcPct val="90000"/>
                </a:lnSpc>
                <a:spcBef>
                  <a:spcPts val="0"/>
                </a:spcBef>
                <a:spcAft>
                  <a:spcPts val="400"/>
                </a:spcAft>
                <a:buNone/>
                <a:tabLst/>
              </a:pPr>
              <a:r>
                <a:rPr lang="fi-FI" sz="1000" b="0" i="0" u="none" strike="noStrike" kern="0" cap="none" spc="0" baseline="0" dirty="0" smtClean="0">
                  <a:ln>
                    <a:noFill/>
                  </a:ln>
                  <a:solidFill>
                    <a:schemeClr val="accent1">
                      <a:lumMod val="75000"/>
                    </a:schemeClr>
                  </a:solidFill>
                  <a:latin typeface="Calibri" pitchFamily="18"/>
                  <a:ea typeface="Microsoft YaHei" pitchFamily="2"/>
                  <a:cs typeface="Mangal" pitchFamily="2"/>
                </a:rPr>
                <a:t>Im </a:t>
              </a:r>
              <a:r>
                <a:rPr lang="fi-FI" sz="1000" b="0" i="0" u="none" strike="noStrike" kern="0" cap="none" spc="0" baseline="0" dirty="0" err="1" smtClean="0">
                  <a:ln>
                    <a:noFill/>
                  </a:ln>
                  <a:solidFill>
                    <a:schemeClr val="accent1">
                      <a:lumMod val="75000"/>
                    </a:schemeClr>
                  </a:solidFill>
                  <a:latin typeface="Calibri" pitchFamily="18"/>
                  <a:ea typeface="Microsoft YaHei" pitchFamily="2"/>
                  <a:cs typeface="Mangal" pitchFamily="2"/>
                </a:rPr>
                <a:t>Februar</a:t>
              </a:r>
              <a:r>
                <a:rPr lang="fi-FI" sz="1000" b="0" i="0" u="none" strike="noStrike" kern="0" cap="none" spc="0" baseline="0" dirty="0" smtClean="0">
                  <a:ln>
                    <a:noFill/>
                  </a:ln>
                  <a:solidFill>
                    <a:schemeClr val="accent1">
                      <a:lumMod val="75000"/>
                    </a:schemeClr>
                  </a:solidFill>
                  <a:latin typeface="Calibri" pitchFamily="18"/>
                  <a:ea typeface="Microsoft YaHei" pitchFamily="2"/>
                  <a:cs typeface="Mangal" pitchFamily="2"/>
                </a:rPr>
                <a:t> </a:t>
              </a:r>
              <a:r>
                <a:rPr lang="fi-FI" sz="1000" b="0" i="0" u="none" strike="noStrike" kern="0" cap="none" spc="0" baseline="0" dirty="0" err="1" smtClean="0">
                  <a:ln>
                    <a:noFill/>
                  </a:ln>
                  <a:solidFill>
                    <a:schemeClr val="accent1">
                      <a:lumMod val="75000"/>
                    </a:schemeClr>
                  </a:solidFill>
                  <a:latin typeface="Calibri" pitchFamily="18"/>
                  <a:ea typeface="Microsoft YaHei" pitchFamily="2"/>
                  <a:cs typeface="Mangal" pitchFamily="2"/>
                </a:rPr>
                <a:t>wird</a:t>
              </a:r>
              <a:r>
                <a:rPr lang="fi-FI" sz="1000" b="0" i="0" u="none" strike="noStrike" kern="0" cap="none" spc="0" baseline="0" dirty="0" smtClean="0">
                  <a:ln>
                    <a:noFill/>
                  </a:ln>
                  <a:solidFill>
                    <a:schemeClr val="accent1">
                      <a:lumMod val="75000"/>
                    </a:schemeClr>
                  </a:solidFill>
                  <a:latin typeface="Calibri" pitchFamily="18"/>
                  <a:ea typeface="Microsoft YaHei" pitchFamily="2"/>
                  <a:cs typeface="Mangal" pitchFamily="2"/>
                </a:rPr>
                <a:t> </a:t>
              </a:r>
              <a:r>
                <a:rPr lang="fi-FI" sz="1000" b="0" i="0" u="none" strike="noStrike" kern="0" cap="none" spc="0" baseline="0" dirty="0" err="1" smtClean="0">
                  <a:ln>
                    <a:noFill/>
                  </a:ln>
                  <a:solidFill>
                    <a:schemeClr val="accent1">
                      <a:lumMod val="75000"/>
                    </a:schemeClr>
                  </a:solidFill>
                  <a:latin typeface="Calibri" pitchFamily="18"/>
                  <a:ea typeface="Microsoft YaHei" pitchFamily="2"/>
                  <a:cs typeface="Mangal" pitchFamily="2"/>
                </a:rPr>
                <a:t>traditionell</a:t>
              </a:r>
              <a:r>
                <a:rPr lang="fi-FI" sz="1000" b="0" i="0" u="none" strike="noStrike" kern="0" cap="none" spc="0" baseline="0" dirty="0" smtClean="0">
                  <a:ln>
                    <a:noFill/>
                  </a:ln>
                  <a:solidFill>
                    <a:schemeClr val="accent1">
                      <a:lumMod val="75000"/>
                    </a:schemeClr>
                  </a:solidFill>
                  <a:latin typeface="Calibri" pitchFamily="18"/>
                  <a:ea typeface="Microsoft YaHei" pitchFamily="2"/>
                  <a:cs typeface="Mangal" pitchFamily="2"/>
                </a:rPr>
                <a:t> </a:t>
              </a:r>
              <a:r>
                <a:rPr lang="fi-FI" sz="1000" b="0" i="0" u="none" strike="noStrike" kern="0" cap="none" spc="0" baseline="0" dirty="0" err="1" smtClean="0">
                  <a:ln>
                    <a:noFill/>
                  </a:ln>
                  <a:solidFill>
                    <a:schemeClr val="accent1">
                      <a:lumMod val="75000"/>
                    </a:schemeClr>
                  </a:solidFill>
                  <a:latin typeface="Calibri" pitchFamily="18"/>
                  <a:ea typeface="Microsoft YaHei" pitchFamily="2"/>
                  <a:cs typeface="Mangal" pitchFamily="2"/>
                </a:rPr>
                <a:t>getanzt</a:t>
              </a:r>
              <a:r>
                <a:rPr lang="fi-FI" sz="1000" b="0" i="0" u="none" strike="noStrike" kern="0" cap="none" spc="0" baseline="0" dirty="0" smtClean="0">
                  <a:ln>
                    <a:noFill/>
                  </a:ln>
                  <a:solidFill>
                    <a:schemeClr val="accent1">
                      <a:lumMod val="75000"/>
                    </a:schemeClr>
                  </a:solidFill>
                  <a:latin typeface="Calibri" pitchFamily="18"/>
                  <a:ea typeface="Microsoft YaHei" pitchFamily="2"/>
                  <a:cs typeface="Mangal" pitchFamily="2"/>
                </a:rPr>
                <a:t>.</a:t>
              </a:r>
              <a:endParaRPr lang="fi-FI" sz="1000" b="0" i="0" u="none" strike="noStrike" kern="0" cap="none" spc="0" baseline="0" dirty="0">
                <a:ln>
                  <a:noFill/>
                </a:ln>
                <a:solidFill>
                  <a:schemeClr val="accent1">
                    <a:lumMod val="75000"/>
                  </a:schemeClr>
                </a:solidFill>
                <a:latin typeface="Calibri" pitchFamily="18"/>
                <a:ea typeface="Microsoft YaHei" pitchFamily="2"/>
                <a:cs typeface="Mangal" pitchFamily="2"/>
              </a:endParaRPr>
            </a:p>
          </p:txBody>
        </p:sp>
        <p:sp>
          <p:nvSpPr>
            <p:cNvPr id="7" name="Puolivapaa piirto 6"/>
            <p:cNvSpPr/>
            <p:nvPr/>
          </p:nvSpPr>
          <p:spPr>
            <a:xfrm rot="577800">
              <a:off x="6399054" y="2544741"/>
              <a:ext cx="2323440" cy="211896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r:embed="rId4">
                <a:alphaModFix/>
              </a:blip>
              <a:stretch>
                <a:fillRect/>
              </a:stretch>
            </a:blipFill>
            <a:ln w="25560">
              <a:solidFill>
                <a:srgbClr val="FFFFFF"/>
              </a:solidFill>
              <a:prstDash val="solid"/>
            </a:ln>
          </p:spPr>
          <p:txBody>
            <a:bodyPr vert="horz" wrap="square" lIns="0" tIns="0" rIns="0" bIns="0" anchor="t" anchorCtr="0" compatLnSpc="0"/>
            <a:lstStyle/>
            <a:p>
              <a:pPr marL="0" marR="0" lvl="0" indent="0" algn="l"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8" name="Puolivapaa piirto 7"/>
            <p:cNvSpPr/>
            <p:nvPr/>
          </p:nvSpPr>
          <p:spPr>
            <a:xfrm>
              <a:off x="7740360" y="4717080"/>
              <a:ext cx="1143000" cy="296096"/>
            </a:xfrm>
            <a:custGeom>
              <a:avLst/>
              <a:gdLst>
                <a:gd name="f0" fmla="val 10800000"/>
                <a:gd name="f1" fmla="val 5400000"/>
                <a:gd name="f2" fmla="val 180"/>
                <a:gd name="f3" fmla="val w"/>
                <a:gd name="f4" fmla="val h"/>
                <a:gd name="f5" fmla="val 0"/>
                <a:gd name="f6" fmla="val 1143020"/>
                <a:gd name="f7" fmla="val 424060"/>
                <a:gd name="f8" fmla="+- 0 0 0"/>
                <a:gd name="f9" fmla="*/ f3 1 1143020"/>
                <a:gd name="f10" fmla="*/ f4 1 424060"/>
                <a:gd name="f11" fmla="+- f7 0 f5"/>
                <a:gd name="f12" fmla="+- f6 0 f5"/>
                <a:gd name="f13" fmla="*/ f8 f0 1"/>
                <a:gd name="f14" fmla="*/ f12 1 1143020"/>
                <a:gd name="f15" fmla="*/ f11 1 424060"/>
                <a:gd name="f16" fmla="*/ 0 f12 1"/>
                <a:gd name="f17" fmla="*/ 0 f11 1"/>
                <a:gd name="f18" fmla="*/ 1143020 f12 1"/>
                <a:gd name="f19" fmla="*/ 424060 f11 1"/>
                <a:gd name="f20" fmla="*/ f13 1 f2"/>
                <a:gd name="f21" fmla="*/ f16 1 1143020"/>
                <a:gd name="f22" fmla="*/ f17 1 424060"/>
                <a:gd name="f23" fmla="*/ f18 1 1143020"/>
                <a:gd name="f24" fmla="*/ f19 1 4240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43020" h="424060">
                  <a:moveTo>
                    <a:pt x="f5" y="f5"/>
                  </a:moveTo>
                  <a:lnTo>
                    <a:pt x="f6" y="f5"/>
                  </a:lnTo>
                  <a:lnTo>
                    <a:pt x="f6" y="f7"/>
                  </a:lnTo>
                  <a:lnTo>
                    <a:pt x="f5" y="f7"/>
                  </a:lnTo>
                  <a:lnTo>
                    <a:pt x="f5" y="f5"/>
                  </a:lnTo>
                  <a:close/>
                </a:path>
              </a:pathLst>
            </a:custGeom>
            <a:noFill/>
            <a:ln>
              <a:noFill/>
              <a:prstDash val="solid"/>
            </a:ln>
          </p:spPr>
          <p:txBody>
            <a:bodyPr vert="horz" wrap="square" lIns="71280" tIns="71280" rIns="71280" bIns="0" anchor="t" anchorCtr="1" compatLnSpc="0"/>
            <a:lstStyle/>
            <a:p>
              <a:pPr marL="0" marR="0" lvl="0" indent="0" algn="ctr" rtl="0" hangingPunct="1">
                <a:lnSpc>
                  <a:spcPct val="90000"/>
                </a:lnSpc>
                <a:spcBef>
                  <a:spcPts val="0"/>
                </a:spcBef>
                <a:spcAft>
                  <a:spcPts val="400"/>
                </a:spcAft>
                <a:buNone/>
                <a:tabLst/>
              </a:pPr>
              <a:r>
                <a:rPr lang="fi-FI" sz="1000" b="0" i="0" u="none" strike="noStrike" kern="1200" cap="none" spc="0" baseline="0" dirty="0" smtClean="0">
                  <a:ln>
                    <a:noFill/>
                  </a:ln>
                  <a:solidFill>
                    <a:schemeClr val="accent1">
                      <a:lumMod val="75000"/>
                    </a:schemeClr>
                  </a:solidFill>
                  <a:latin typeface="Calibri" pitchFamily="18"/>
                  <a:ea typeface="Microsoft YaHei" pitchFamily="2"/>
                  <a:cs typeface="Mangal" pitchFamily="2"/>
                </a:rPr>
                <a:t>Band-</a:t>
              </a:r>
              <a:r>
                <a:rPr lang="fi-FI" sz="1000" b="0" i="0" u="none" strike="noStrike" kern="1200" cap="none" spc="0" baseline="0" dirty="0" err="1" smtClean="0">
                  <a:ln>
                    <a:noFill/>
                  </a:ln>
                  <a:solidFill>
                    <a:schemeClr val="accent1">
                      <a:lumMod val="75000"/>
                    </a:schemeClr>
                  </a:solidFill>
                  <a:latin typeface="Calibri" pitchFamily="18"/>
                  <a:ea typeface="Microsoft YaHei" pitchFamily="2"/>
                  <a:cs typeface="Mangal" pitchFamily="2"/>
                </a:rPr>
                <a:t>Kurse</a:t>
              </a:r>
              <a:endParaRPr lang="fi-FI" sz="1000" b="0" i="0" u="none" strike="noStrike" kern="1200" cap="none" spc="0" baseline="0" dirty="0">
                <a:ln>
                  <a:noFill/>
                </a:ln>
                <a:solidFill>
                  <a:schemeClr val="accent1">
                    <a:lumMod val="75000"/>
                  </a:schemeClr>
                </a:solidFill>
                <a:latin typeface="Calibri" pitchFamily="18"/>
                <a:ea typeface="Microsoft YaHei" pitchFamily="2"/>
                <a:cs typeface="Mangal" pitchFamily="2"/>
              </a:endParaRPr>
            </a:p>
          </p:txBody>
        </p:sp>
        <p:sp>
          <p:nvSpPr>
            <p:cNvPr id="9" name="Puolivapaa piirto 8"/>
            <p:cNvSpPr/>
            <p:nvPr/>
          </p:nvSpPr>
          <p:spPr>
            <a:xfrm rot="741000">
              <a:off x="5724261" y="4221129"/>
              <a:ext cx="1710720" cy="15192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r:embed="rId5">
                <a:alphaModFix/>
              </a:blip>
              <a:stretch>
                <a:fillRect/>
              </a:stretch>
            </a:blipFill>
            <a:ln w="25560">
              <a:solidFill>
                <a:srgbClr val="FFFFFF"/>
              </a:solidFill>
              <a:prstDash val="solid"/>
            </a:ln>
          </p:spPr>
          <p:txBody>
            <a:bodyPr vert="horz" wrap="square" lIns="0" tIns="0" rIns="0" bIns="0" anchor="t" anchorCtr="0" compatLnSpc="0"/>
            <a:lstStyle/>
            <a:p>
              <a:pPr marL="0" marR="0" lvl="0" indent="0" algn="l" rtl="0" hangingPunct="1">
                <a:lnSpc>
                  <a:spcPct val="100000"/>
                </a:lnSpc>
                <a:spcBef>
                  <a:spcPts val="0"/>
                </a:spcBef>
                <a:spcAft>
                  <a:spcPts val="0"/>
                </a:spcAft>
                <a:buNone/>
                <a:tabLst/>
              </a:pPr>
              <a:endParaRPr lang="fi-FI" sz="1800" b="0" i="0" u="none" strike="noStrike" kern="1200" cap="none">
                <a:ln>
                  <a:noFill/>
                </a:ln>
                <a:latin typeface="Liberation Sans" pitchFamily="18"/>
                <a:ea typeface="Microsoft YaHei" pitchFamily="2"/>
                <a:cs typeface="Mangal" pitchFamily="2"/>
              </a:endParaRPr>
            </a:p>
          </p:txBody>
        </p:sp>
        <p:sp>
          <p:nvSpPr>
            <p:cNvPr id="10" name="Puolivapaa piirto 9"/>
            <p:cNvSpPr/>
            <p:nvPr/>
          </p:nvSpPr>
          <p:spPr>
            <a:xfrm>
              <a:off x="7380360" y="5445360"/>
              <a:ext cx="1143000" cy="424080"/>
            </a:xfrm>
            <a:custGeom>
              <a:avLst/>
              <a:gdLst>
                <a:gd name="f0" fmla="val 10800000"/>
                <a:gd name="f1" fmla="val 5400000"/>
                <a:gd name="f2" fmla="val 180"/>
                <a:gd name="f3" fmla="val w"/>
                <a:gd name="f4" fmla="val h"/>
                <a:gd name="f5" fmla="val 0"/>
                <a:gd name="f6" fmla="val 1143020"/>
                <a:gd name="f7" fmla="val 424060"/>
                <a:gd name="f8" fmla="+- 0 0 0"/>
                <a:gd name="f9" fmla="*/ f3 1 1143020"/>
                <a:gd name="f10" fmla="*/ f4 1 424060"/>
                <a:gd name="f11" fmla="+- f7 0 f5"/>
                <a:gd name="f12" fmla="+- f6 0 f5"/>
                <a:gd name="f13" fmla="*/ f8 f0 1"/>
                <a:gd name="f14" fmla="*/ f12 1 1143020"/>
                <a:gd name="f15" fmla="*/ f11 1 424060"/>
                <a:gd name="f16" fmla="*/ 0 f12 1"/>
                <a:gd name="f17" fmla="*/ 0 f11 1"/>
                <a:gd name="f18" fmla="*/ 1143020 f12 1"/>
                <a:gd name="f19" fmla="*/ 424060 f11 1"/>
                <a:gd name="f20" fmla="*/ f13 1 f2"/>
                <a:gd name="f21" fmla="*/ f16 1 1143020"/>
                <a:gd name="f22" fmla="*/ f17 1 424060"/>
                <a:gd name="f23" fmla="*/ f18 1 1143020"/>
                <a:gd name="f24" fmla="*/ f19 1 4240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43020" h="424060">
                  <a:moveTo>
                    <a:pt x="f5" y="f5"/>
                  </a:moveTo>
                  <a:lnTo>
                    <a:pt x="f6" y="f5"/>
                  </a:lnTo>
                  <a:lnTo>
                    <a:pt x="f6" y="f7"/>
                  </a:lnTo>
                  <a:lnTo>
                    <a:pt x="f5" y="f7"/>
                  </a:lnTo>
                  <a:lnTo>
                    <a:pt x="f5" y="f5"/>
                  </a:lnTo>
                  <a:close/>
                </a:path>
              </a:pathLst>
            </a:custGeom>
            <a:noFill/>
            <a:ln>
              <a:noFill/>
              <a:prstDash val="solid"/>
            </a:ln>
          </p:spPr>
          <p:txBody>
            <a:bodyPr vert="horz" wrap="square" lIns="71280" tIns="71280" rIns="71280" bIns="0" anchor="t" anchorCtr="1" compatLnSpc="0"/>
            <a:lstStyle/>
            <a:p>
              <a:pPr marL="0" marR="0" lvl="0" indent="0" rtl="0" hangingPunct="1">
                <a:lnSpc>
                  <a:spcPct val="90000"/>
                </a:lnSpc>
                <a:spcBef>
                  <a:spcPts val="0"/>
                </a:spcBef>
                <a:spcAft>
                  <a:spcPts val="400"/>
                </a:spcAft>
                <a:buNone/>
                <a:tabLst/>
              </a:pPr>
              <a:r>
                <a:rPr lang="fi-FI" sz="1000" b="0" i="0" u="none" strike="noStrike" kern="0" cap="none" spc="0" baseline="0" dirty="0" err="1" smtClean="0">
                  <a:ln>
                    <a:noFill/>
                  </a:ln>
                  <a:solidFill>
                    <a:schemeClr val="accent1">
                      <a:lumMod val="75000"/>
                    </a:schemeClr>
                  </a:solidFill>
                  <a:latin typeface="Calibri" pitchFamily="18"/>
                  <a:ea typeface="Microsoft YaHei" pitchFamily="2"/>
                  <a:cs typeface="Mangal" pitchFamily="2"/>
                </a:rPr>
                <a:t>Physik</a:t>
              </a:r>
              <a:endParaRPr lang="fi-FI" sz="1000" b="0" i="0" u="none" strike="noStrike" kern="0" cap="none" spc="0" baseline="0" dirty="0">
                <a:ln>
                  <a:noFill/>
                </a:ln>
                <a:solidFill>
                  <a:schemeClr val="accent1">
                    <a:lumMod val="75000"/>
                  </a:schemeClr>
                </a:solidFill>
                <a:latin typeface="Calibri" pitchFamily="18"/>
                <a:ea typeface="Microsoft YaHei" pitchFamily="2"/>
                <a:cs typeface="Mangal" pitchFamily="2"/>
              </a:endParaRPr>
            </a:p>
            <a:p>
              <a:pPr marL="0" marR="0" lvl="0" indent="0" algn="ctr" rtl="0" hangingPunct="1">
                <a:lnSpc>
                  <a:spcPct val="90000"/>
                </a:lnSpc>
                <a:spcBef>
                  <a:spcPts val="0"/>
                </a:spcBef>
                <a:spcAft>
                  <a:spcPts val="400"/>
                </a:spcAft>
                <a:buNone/>
                <a:tabLst/>
              </a:pPr>
              <a:endParaRPr lang="fi-FI" sz="1000" b="0" i="0" u="none" strike="noStrike" kern="1200" cap="none" spc="0" baseline="0" dirty="0">
                <a:ln>
                  <a:noFill/>
                </a:ln>
                <a:solidFill>
                  <a:schemeClr val="accent1">
                    <a:lumMod val="75000"/>
                  </a:schemeClr>
                </a:solidFill>
                <a:latin typeface="Calibri" pitchFamily="18"/>
                <a:ea typeface="Microsoft YaHei" pitchFamily="2"/>
                <a:cs typeface="Mangal" pitchFamily="2"/>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Otsikko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buNone/>
            </a:pPr>
            <a:r>
              <a:rPr lang="fi-FI" dirty="0" err="1" smtClean="0"/>
              <a:t>Obligatorische</a:t>
            </a:r>
            <a:r>
              <a:rPr lang="fi-FI" dirty="0" smtClean="0"/>
              <a:t> </a:t>
            </a:r>
            <a:r>
              <a:rPr lang="fi-FI" dirty="0" err="1" smtClean="0"/>
              <a:t>Kurse</a:t>
            </a:r>
            <a:r>
              <a:rPr lang="fi-FI" dirty="0"/>
              <a:t/>
            </a:r>
            <a:br>
              <a:rPr lang="fi-FI" dirty="0"/>
            </a:br>
            <a:endParaRPr lang="fi-FI" dirty="0"/>
          </a:p>
        </p:txBody>
      </p:sp>
      <p:sp>
        <p:nvSpPr>
          <p:cNvPr id="3" name="Sisällön paikkamerkki 2"/>
          <p:cNvSpPr txBox="1">
            <a:spLocks noGrp="1"/>
          </p:cNvSpPr>
          <p:nvPr>
            <p:ph idx="1"/>
          </p:nvPr>
        </p:nvSpPr>
        <p:spPr>
          <a:xfrm>
            <a:off x="1187640" y="1628800"/>
            <a:ext cx="6400799" cy="4266920"/>
          </a:xfrm>
        </p:spPr>
        <p:txBody>
          <a:bodyPr lIns="91440" tIns="45720" rIns="91440" bIns="45720"/>
          <a:lstStyle>
            <a:defPPr marL="432000" lvl="0" indent="-324000">
              <a:spcBef>
                <a:spcPts val="0"/>
              </a:spcBef>
              <a:spcAft>
                <a:spcPts val="1417"/>
              </a:spcAft>
              <a:buSzPct val="45000"/>
              <a:buFont typeface="StarSymbol"/>
              <a:buNone/>
              <a:defRPr lang="fi-FI" sz="3200" b="0" i="0" u="none" strike="noStrike" kern="1200" cap="none">
                <a:ln>
                  <a:noFill/>
                </a:ln>
                <a:latin typeface="Liberation Sans" pitchFamily="18"/>
                <a:ea typeface="Microsoft YaHei" pitchFamily="2"/>
                <a:cs typeface="Mangal" pitchFamily="2"/>
              </a:defRPr>
            </a:defPPr>
            <a:lvl1pPr marL="432000" lvl="0" indent="-324000">
              <a:spcBef>
                <a:spcPts val="0"/>
              </a:spcBef>
              <a:spcAft>
                <a:spcPts val="1417"/>
              </a:spcAft>
              <a:buSzPct val="45000"/>
              <a:buFont typeface="StarSymbol"/>
              <a:buChar char="●"/>
              <a:defRPr lang="fi-FI" sz="3200" b="0" i="0" u="none" strike="noStrike" kern="1200" cap="none">
                <a:ln>
                  <a:noFill/>
                </a:ln>
                <a:latin typeface="Liberation Sans" pitchFamily="18"/>
                <a:ea typeface="Microsoft YaHei" pitchFamily="2"/>
                <a:cs typeface="Mangal" pitchFamily="2"/>
              </a:defRPr>
            </a:lvl1pPr>
            <a:lvl2pPr marL="864000" lvl="1" indent="-324000">
              <a:spcBef>
                <a:spcPts val="0"/>
              </a:spcBef>
              <a:spcAft>
                <a:spcPts val="1134"/>
              </a:spcAft>
              <a:buSzPct val="75000"/>
              <a:buFont typeface="StarSymbol"/>
              <a:buChar char="–"/>
              <a:defRPr lang="fi-FI" sz="2800" b="0" i="0" u="none" strike="noStrike" kern="1200" cap="none">
                <a:ln>
                  <a:noFill/>
                </a:ln>
                <a:latin typeface="Liberation Sans" pitchFamily="18"/>
                <a:ea typeface="Microsoft YaHei" pitchFamily="2"/>
                <a:cs typeface="Mangal" pitchFamily="2"/>
              </a:defRPr>
            </a:lvl2pPr>
            <a:lvl3pPr marL="1295999" lvl="2" indent="-288000">
              <a:spcBef>
                <a:spcPts val="0"/>
              </a:spcBef>
              <a:spcAft>
                <a:spcPts val="850"/>
              </a:spcAft>
              <a:buSzPct val="45000"/>
              <a:buFont typeface="StarSymbol"/>
              <a:buChar char="●"/>
              <a:defRPr lang="fi-FI" sz="2400" b="0" i="0" u="none" strike="noStrike" kern="1200" cap="none">
                <a:ln>
                  <a:noFill/>
                </a:ln>
                <a:latin typeface="Liberation Sans" pitchFamily="18"/>
                <a:ea typeface="Microsoft YaHei" pitchFamily="2"/>
                <a:cs typeface="Mangal" pitchFamily="2"/>
              </a:defRPr>
            </a:lvl3pPr>
            <a:lvl4pPr marL="1728000" lvl="3" indent="-216000">
              <a:spcBef>
                <a:spcPts val="0"/>
              </a:spcBef>
              <a:spcAft>
                <a:spcPts val="567"/>
              </a:spcAft>
              <a:buSzPct val="75000"/>
              <a:buFont typeface="StarSymbol"/>
              <a:buChar char="–"/>
              <a:defRPr lang="fi-FI" sz="2000" b="0" i="0" u="none" strike="noStrike" kern="1200" cap="none">
                <a:ln>
                  <a:noFill/>
                </a:ln>
                <a:latin typeface="Liberation Sans" pitchFamily="18"/>
                <a:ea typeface="Microsoft YaHei" pitchFamily="2"/>
                <a:cs typeface="Mangal" pitchFamily="2"/>
              </a:defRPr>
            </a:lvl4pPr>
            <a:lvl5pPr marL="2160000" lvl="4"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5pPr>
            <a:lvl6pPr marL="2592000" lvl="5"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6pPr>
            <a:lvl7pPr marL="3024000" lvl="6"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7pPr>
            <a:lvl8pPr marL="3456000" lvl="7"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8pPr>
            <a:lvl9pPr marL="3887999" lvl="8" indent="-216000">
              <a:spcBef>
                <a:spcPts val="0"/>
              </a:spcBef>
              <a:spcAft>
                <a:spcPts val="283"/>
              </a:spcAft>
              <a:buSzPct val="45000"/>
              <a:buFont typeface="StarSymbol"/>
              <a:buChar char="●"/>
              <a:defRPr lang="fi-FI" sz="2000" b="0" i="0" u="none" strike="noStrike" kern="1200" cap="none">
                <a:ln>
                  <a:noFill/>
                </a:ln>
                <a:latin typeface="Liberation Sans" pitchFamily="18"/>
                <a:ea typeface="Microsoft YaHei" pitchFamily="2"/>
                <a:cs typeface="Mangal" pitchFamily="2"/>
              </a:defRPr>
            </a:lvl9pPr>
          </a:lstStyle>
          <a:p>
            <a:r>
              <a:rPr lang="de-DE" sz="1800" dirty="0" smtClean="0">
                <a:solidFill>
                  <a:schemeClr val="tx2"/>
                </a:solidFill>
              </a:rPr>
              <a:t>Die gleichen Kurse </a:t>
            </a:r>
            <a:r>
              <a:rPr lang="de-DE" sz="1800" dirty="0">
                <a:solidFill>
                  <a:schemeClr val="tx2"/>
                </a:solidFill>
              </a:rPr>
              <a:t>wie in jeder </a:t>
            </a:r>
            <a:r>
              <a:rPr lang="de-DE" sz="1800" dirty="0" smtClean="0">
                <a:solidFill>
                  <a:schemeClr val="tx2"/>
                </a:solidFill>
              </a:rPr>
              <a:t>anderen </a:t>
            </a:r>
            <a:r>
              <a:rPr lang="fi-FI" sz="1800" dirty="0" err="1" smtClean="0">
                <a:solidFill>
                  <a:schemeClr val="tx2"/>
                </a:solidFill>
              </a:rPr>
              <a:t>gymnasialen</a:t>
            </a:r>
            <a:r>
              <a:rPr lang="fi-FI" sz="1800" dirty="0" smtClean="0">
                <a:solidFill>
                  <a:schemeClr val="tx2"/>
                </a:solidFill>
              </a:rPr>
              <a:t> </a:t>
            </a:r>
            <a:r>
              <a:rPr lang="fi-FI" sz="1800" dirty="0" err="1">
                <a:solidFill>
                  <a:schemeClr val="tx2"/>
                </a:solidFill>
              </a:rPr>
              <a:t>Oberstufe</a:t>
            </a:r>
            <a:r>
              <a:rPr lang="fi-FI" sz="1800" dirty="0">
                <a:solidFill>
                  <a:schemeClr val="tx2"/>
                </a:solidFill>
              </a:rPr>
              <a:t> in </a:t>
            </a:r>
            <a:r>
              <a:rPr lang="fi-FI" sz="1800" dirty="0" err="1">
                <a:solidFill>
                  <a:schemeClr val="tx2"/>
                </a:solidFill>
              </a:rPr>
              <a:t>Finnland</a:t>
            </a:r>
            <a:r>
              <a:rPr lang="fi-FI" sz="1800" dirty="0">
                <a:solidFill>
                  <a:schemeClr val="tx2"/>
                </a:solidFill>
              </a:rPr>
              <a:t>.</a:t>
            </a:r>
            <a:endParaRPr lang="de-DE" sz="1800" dirty="0">
              <a:solidFill>
                <a:schemeClr val="tx2"/>
              </a:solidFill>
            </a:endParaRPr>
          </a:p>
          <a:p>
            <a:r>
              <a:rPr lang="fi-FI" sz="1800" dirty="0">
                <a:solidFill>
                  <a:schemeClr val="tx2"/>
                </a:solidFill>
              </a:rPr>
              <a:t>Man </a:t>
            </a:r>
            <a:r>
              <a:rPr lang="fi-FI" sz="1800" dirty="0" err="1">
                <a:solidFill>
                  <a:schemeClr val="tx2"/>
                </a:solidFill>
              </a:rPr>
              <a:t>hat</a:t>
            </a:r>
            <a:r>
              <a:rPr lang="fi-FI" sz="1800" dirty="0">
                <a:solidFill>
                  <a:schemeClr val="tx2"/>
                </a:solidFill>
              </a:rPr>
              <a:t> 47 </a:t>
            </a:r>
            <a:r>
              <a:rPr lang="fi-FI" sz="1800" dirty="0" err="1">
                <a:solidFill>
                  <a:schemeClr val="tx2"/>
                </a:solidFill>
              </a:rPr>
              <a:t>Pflichtkurse</a:t>
            </a:r>
            <a:r>
              <a:rPr lang="fi-FI" sz="1800" dirty="0">
                <a:solidFill>
                  <a:schemeClr val="tx2"/>
                </a:solidFill>
              </a:rPr>
              <a:t>, </a:t>
            </a:r>
            <a:r>
              <a:rPr lang="fi-FI" sz="1800" dirty="0" err="1">
                <a:solidFill>
                  <a:schemeClr val="tx2"/>
                </a:solidFill>
              </a:rPr>
              <a:t>wenn</a:t>
            </a:r>
            <a:r>
              <a:rPr lang="fi-FI" sz="1800" dirty="0">
                <a:solidFill>
                  <a:schemeClr val="tx2"/>
                </a:solidFill>
              </a:rPr>
              <a:t> </a:t>
            </a:r>
            <a:r>
              <a:rPr lang="fi-FI" sz="1800" dirty="0" err="1">
                <a:solidFill>
                  <a:schemeClr val="tx2"/>
                </a:solidFill>
              </a:rPr>
              <a:t>man</a:t>
            </a:r>
            <a:r>
              <a:rPr lang="fi-FI" sz="1800" dirty="0">
                <a:solidFill>
                  <a:schemeClr val="tx2"/>
                </a:solidFill>
              </a:rPr>
              <a:t> </a:t>
            </a:r>
            <a:r>
              <a:rPr lang="fi-FI" sz="1800" dirty="0" err="1">
                <a:solidFill>
                  <a:schemeClr val="tx2"/>
                </a:solidFill>
              </a:rPr>
              <a:t>den</a:t>
            </a:r>
            <a:r>
              <a:rPr lang="fi-FI" sz="1800" dirty="0">
                <a:solidFill>
                  <a:schemeClr val="tx2"/>
                </a:solidFill>
              </a:rPr>
              <a:t> </a:t>
            </a:r>
            <a:r>
              <a:rPr lang="fi-FI" sz="1800" dirty="0" err="1">
                <a:solidFill>
                  <a:schemeClr val="tx2"/>
                </a:solidFill>
              </a:rPr>
              <a:t>kurzen</a:t>
            </a:r>
            <a:r>
              <a:rPr lang="fi-FI" sz="1800" dirty="0">
                <a:solidFill>
                  <a:schemeClr val="tx2"/>
                </a:solidFill>
              </a:rPr>
              <a:t> </a:t>
            </a:r>
            <a:r>
              <a:rPr lang="fi-FI" sz="1800" dirty="0" err="1" smtClean="0">
                <a:solidFill>
                  <a:schemeClr val="tx2"/>
                </a:solidFill>
              </a:rPr>
              <a:t>Mathematik-Lehrgang</a:t>
            </a:r>
            <a:r>
              <a:rPr lang="fi-FI" sz="1800" dirty="0" smtClean="0">
                <a:solidFill>
                  <a:schemeClr val="tx2"/>
                </a:solidFill>
              </a:rPr>
              <a:t> </a:t>
            </a:r>
            <a:r>
              <a:rPr lang="fi-FI" sz="1800" dirty="0" err="1">
                <a:solidFill>
                  <a:schemeClr val="tx2"/>
                </a:solidFill>
              </a:rPr>
              <a:t>gewählt</a:t>
            </a:r>
            <a:r>
              <a:rPr lang="fi-FI" sz="1800" dirty="0">
                <a:solidFill>
                  <a:schemeClr val="tx2"/>
                </a:solidFill>
              </a:rPr>
              <a:t> </a:t>
            </a:r>
            <a:r>
              <a:rPr lang="fi-FI" sz="1800" dirty="0" err="1">
                <a:solidFill>
                  <a:schemeClr val="tx2"/>
                </a:solidFill>
              </a:rPr>
              <a:t>hat</a:t>
            </a:r>
            <a:r>
              <a:rPr lang="de-DE" sz="1800" dirty="0" smtClean="0">
                <a:solidFill>
                  <a:schemeClr val="tx2"/>
                </a:solidFill>
              </a:rPr>
              <a:t>.</a:t>
            </a:r>
            <a:endParaRPr lang="de-DE" sz="1800" dirty="0">
              <a:solidFill>
                <a:schemeClr val="tx2"/>
              </a:solidFill>
            </a:endParaRPr>
          </a:p>
          <a:p>
            <a:r>
              <a:rPr lang="fi-FI" sz="1800" dirty="0" err="1">
                <a:solidFill>
                  <a:schemeClr val="tx2"/>
                </a:solidFill>
              </a:rPr>
              <a:t>Und</a:t>
            </a:r>
            <a:r>
              <a:rPr lang="fi-FI" sz="1800" dirty="0">
                <a:solidFill>
                  <a:schemeClr val="tx2"/>
                </a:solidFill>
              </a:rPr>
              <a:t> </a:t>
            </a:r>
            <a:r>
              <a:rPr lang="fi-FI" sz="1800" dirty="0" err="1">
                <a:solidFill>
                  <a:schemeClr val="tx2"/>
                </a:solidFill>
              </a:rPr>
              <a:t>man</a:t>
            </a:r>
            <a:r>
              <a:rPr lang="fi-FI" sz="1800" dirty="0">
                <a:solidFill>
                  <a:schemeClr val="tx2"/>
                </a:solidFill>
              </a:rPr>
              <a:t> </a:t>
            </a:r>
            <a:r>
              <a:rPr lang="fi-FI" sz="1800" dirty="0" err="1">
                <a:solidFill>
                  <a:schemeClr val="tx2"/>
                </a:solidFill>
              </a:rPr>
              <a:t>hat</a:t>
            </a:r>
            <a:r>
              <a:rPr lang="fi-FI" sz="1800" dirty="0">
                <a:solidFill>
                  <a:schemeClr val="tx2"/>
                </a:solidFill>
              </a:rPr>
              <a:t> 51 </a:t>
            </a:r>
            <a:r>
              <a:rPr lang="fi-FI" sz="1800" dirty="0" err="1">
                <a:solidFill>
                  <a:schemeClr val="tx2"/>
                </a:solidFill>
              </a:rPr>
              <a:t>Pflichtkurse</a:t>
            </a:r>
            <a:r>
              <a:rPr lang="fi-FI" sz="1800" dirty="0">
                <a:solidFill>
                  <a:schemeClr val="tx2"/>
                </a:solidFill>
              </a:rPr>
              <a:t>, </a:t>
            </a:r>
            <a:r>
              <a:rPr lang="fi-FI" sz="1800" dirty="0" err="1">
                <a:solidFill>
                  <a:schemeClr val="tx2"/>
                </a:solidFill>
              </a:rPr>
              <a:t>wenn</a:t>
            </a:r>
            <a:r>
              <a:rPr lang="fi-FI" sz="1800" dirty="0">
                <a:solidFill>
                  <a:schemeClr val="tx2"/>
                </a:solidFill>
              </a:rPr>
              <a:t> </a:t>
            </a:r>
            <a:r>
              <a:rPr lang="fi-FI" sz="1800" dirty="0" err="1">
                <a:solidFill>
                  <a:schemeClr val="tx2"/>
                </a:solidFill>
              </a:rPr>
              <a:t>man</a:t>
            </a:r>
            <a:r>
              <a:rPr lang="fi-FI" sz="1800" dirty="0">
                <a:solidFill>
                  <a:schemeClr val="tx2"/>
                </a:solidFill>
              </a:rPr>
              <a:t> </a:t>
            </a:r>
            <a:r>
              <a:rPr lang="fi-FI" sz="1800" dirty="0" err="1">
                <a:solidFill>
                  <a:schemeClr val="tx2"/>
                </a:solidFill>
              </a:rPr>
              <a:t>den</a:t>
            </a:r>
            <a:r>
              <a:rPr lang="fi-FI" sz="1800" dirty="0">
                <a:solidFill>
                  <a:schemeClr val="tx2"/>
                </a:solidFill>
              </a:rPr>
              <a:t> </a:t>
            </a:r>
            <a:r>
              <a:rPr lang="fi-FI" sz="1800" dirty="0" err="1">
                <a:solidFill>
                  <a:schemeClr val="tx2"/>
                </a:solidFill>
              </a:rPr>
              <a:t>langen</a:t>
            </a:r>
            <a:r>
              <a:rPr lang="fi-FI" sz="1800" dirty="0">
                <a:solidFill>
                  <a:schemeClr val="tx2"/>
                </a:solidFill>
              </a:rPr>
              <a:t> </a:t>
            </a:r>
            <a:r>
              <a:rPr lang="fi-FI" sz="1800" dirty="0" err="1">
                <a:solidFill>
                  <a:schemeClr val="tx2"/>
                </a:solidFill>
              </a:rPr>
              <a:t>Lehrgang</a:t>
            </a:r>
            <a:r>
              <a:rPr lang="fi-FI" sz="1800" dirty="0">
                <a:solidFill>
                  <a:schemeClr val="tx2"/>
                </a:solidFill>
              </a:rPr>
              <a:t> in </a:t>
            </a:r>
            <a:r>
              <a:rPr lang="fi-FI" sz="1800" dirty="0" err="1">
                <a:solidFill>
                  <a:schemeClr val="tx2"/>
                </a:solidFill>
              </a:rPr>
              <a:t>Mathematik</a:t>
            </a:r>
            <a:r>
              <a:rPr lang="fi-FI" sz="1800" dirty="0">
                <a:solidFill>
                  <a:schemeClr val="tx2"/>
                </a:solidFill>
              </a:rPr>
              <a:t> </a:t>
            </a:r>
            <a:r>
              <a:rPr lang="fi-FI" sz="1800" dirty="0" err="1">
                <a:solidFill>
                  <a:schemeClr val="tx2"/>
                </a:solidFill>
              </a:rPr>
              <a:t>gewählt</a:t>
            </a:r>
            <a:r>
              <a:rPr lang="fi-FI" sz="1800" dirty="0">
                <a:solidFill>
                  <a:schemeClr val="tx2"/>
                </a:solidFill>
              </a:rPr>
              <a:t> </a:t>
            </a:r>
            <a:r>
              <a:rPr lang="fi-FI" sz="1800" dirty="0" err="1">
                <a:solidFill>
                  <a:schemeClr val="tx2"/>
                </a:solidFill>
              </a:rPr>
              <a:t>hat</a:t>
            </a:r>
            <a:r>
              <a:rPr lang="de-DE" sz="1800" dirty="0" smtClean="0">
                <a:solidFill>
                  <a:schemeClr val="tx2"/>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anave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528</Words>
  <Application>Microsoft Office PowerPoint</Application>
  <PresentationFormat>Näytössä katseltava diaesitys (4:3)</PresentationFormat>
  <Paragraphs>81</Paragraphs>
  <Slides>13</Slides>
  <Notes>13</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13</vt:i4>
      </vt:variant>
    </vt:vector>
  </HeadingPairs>
  <TitlesOfParts>
    <vt:vector size="24" baseType="lpstr">
      <vt:lpstr>Microsoft YaHei</vt:lpstr>
      <vt:lpstr>Arial</vt:lpstr>
      <vt:lpstr>Calibri</vt:lpstr>
      <vt:lpstr>Georgia</vt:lpstr>
      <vt:lpstr>Liberation Sans</vt:lpstr>
      <vt:lpstr>Liberation Serif</vt:lpstr>
      <vt:lpstr>Mangal</vt:lpstr>
      <vt:lpstr>Segoe UI</vt:lpstr>
      <vt:lpstr>StarSymbol</vt:lpstr>
      <vt:lpstr>Tahoma</vt:lpstr>
      <vt:lpstr>Vanavesi</vt:lpstr>
      <vt:lpstr>Rauman Lyseon lukio    </vt:lpstr>
      <vt:lpstr> </vt:lpstr>
      <vt:lpstr>Warum unsere Schule?</vt:lpstr>
      <vt:lpstr>Unsere Absolventen  setzen ihre Studien in  verschiedenen Bereichen fort</vt:lpstr>
      <vt:lpstr>Die Dauer der Studien</vt:lpstr>
      <vt:lpstr>Wie wird gelernt?</vt:lpstr>
      <vt:lpstr>Mathe und Sprachen</vt:lpstr>
      <vt:lpstr>Kurse </vt:lpstr>
      <vt:lpstr>Obligatorische Kurse </vt:lpstr>
      <vt:lpstr>Vertiefende Kurse</vt:lpstr>
      <vt:lpstr> Schuleigene Kurse</vt:lpstr>
      <vt:lpstr>Unterstützung für die Schüler in Rauman Lyseon lukio</vt:lpstr>
      <vt:lpstr>Veranstaltungen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Rauman Lyseon lukio</dc:title>
  <dc:creator>Mari-Anna Niemi</dc:creator>
  <cp:lastModifiedBy>Koivusalo Ilkka</cp:lastModifiedBy>
  <cp:revision>53</cp:revision>
  <cp:lastPrinted>2016-03-17T09:13:17Z</cp:lastPrinted>
  <dcterms:created xsi:type="dcterms:W3CDTF">2016-03-11T06:49:51Z</dcterms:created>
  <dcterms:modified xsi:type="dcterms:W3CDTF">2019-12-16T10:08:57Z</dcterms:modified>
</cp:coreProperties>
</file>