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ED6961-12D6-4AFD-B829-51EB5421633C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EFF4CEF8-A08B-482B-8F20-DACDFD0547A9}">
      <dgm:prSet phldrT="[Teksti]"/>
      <dgm:spPr/>
      <dgm:t>
        <a:bodyPr/>
        <a:lstStyle/>
        <a:p>
          <a:r>
            <a:rPr lang="fi-FI" dirty="0" smtClean="0"/>
            <a:t>Ääni</a:t>
          </a:r>
          <a:endParaRPr lang="fi-FI" dirty="0"/>
        </a:p>
      </dgm:t>
    </dgm:pt>
    <dgm:pt modelId="{C3B30F16-FCC3-43D9-BC7F-C73E34F8739D}" type="parTrans" cxnId="{CD7C75D0-721F-42A0-AA94-3B1947B5E417}">
      <dgm:prSet/>
      <dgm:spPr/>
      <dgm:t>
        <a:bodyPr/>
        <a:lstStyle/>
        <a:p>
          <a:endParaRPr lang="fi-FI"/>
        </a:p>
      </dgm:t>
    </dgm:pt>
    <dgm:pt modelId="{17EDBE6A-75E7-443A-B127-5ECDF45085AD}" type="sibTrans" cxnId="{CD7C75D0-721F-42A0-AA94-3B1947B5E417}">
      <dgm:prSet/>
      <dgm:spPr/>
      <dgm:t>
        <a:bodyPr/>
        <a:lstStyle/>
        <a:p>
          <a:endParaRPr lang="fi-FI"/>
        </a:p>
      </dgm:t>
    </dgm:pt>
    <dgm:pt modelId="{71B9E549-4AE5-4104-85EA-4CD6ACA17E05}">
      <dgm:prSet phldrT="[Teksti]"/>
      <dgm:spPr/>
      <dgm:t>
        <a:bodyPr/>
        <a:lstStyle/>
        <a:p>
          <a:r>
            <a:rPr lang="fi-FI" dirty="0" smtClean="0"/>
            <a:t>Valo</a:t>
          </a:r>
          <a:endParaRPr lang="fi-FI" dirty="0"/>
        </a:p>
      </dgm:t>
    </dgm:pt>
    <dgm:pt modelId="{B0F38907-AD6F-4C4D-B808-44DD0D39FF0A}" type="parTrans" cxnId="{4EC963E6-0B93-4E9F-8B64-5AAAC87EC26A}">
      <dgm:prSet/>
      <dgm:spPr/>
      <dgm:t>
        <a:bodyPr/>
        <a:lstStyle/>
        <a:p>
          <a:endParaRPr lang="fi-FI"/>
        </a:p>
      </dgm:t>
    </dgm:pt>
    <dgm:pt modelId="{8BB2D7D3-1443-4FE7-8035-5D965A408C53}" type="sibTrans" cxnId="{4EC963E6-0B93-4E9F-8B64-5AAAC87EC26A}">
      <dgm:prSet/>
      <dgm:spPr/>
      <dgm:t>
        <a:bodyPr/>
        <a:lstStyle/>
        <a:p>
          <a:endParaRPr lang="fi-FI"/>
        </a:p>
      </dgm:t>
    </dgm:pt>
    <dgm:pt modelId="{A4B69E2A-7E3E-451E-89DE-6269A7766531}">
      <dgm:prSet phldrT="[Teksti]"/>
      <dgm:spPr/>
      <dgm:t>
        <a:bodyPr/>
        <a:lstStyle/>
        <a:p>
          <a:r>
            <a:rPr lang="fi-FI" dirty="0" smtClean="0"/>
            <a:t>Lämpö</a:t>
          </a:r>
          <a:endParaRPr lang="fi-FI" dirty="0"/>
        </a:p>
      </dgm:t>
    </dgm:pt>
    <dgm:pt modelId="{0314A8B0-3CBB-446D-8B98-9741F6C124A4}" type="parTrans" cxnId="{8CF95265-207E-4180-882E-7B386296B865}">
      <dgm:prSet/>
      <dgm:spPr/>
      <dgm:t>
        <a:bodyPr/>
        <a:lstStyle/>
        <a:p>
          <a:endParaRPr lang="fi-FI"/>
        </a:p>
      </dgm:t>
    </dgm:pt>
    <dgm:pt modelId="{4E1A1BB1-DC30-4070-BBE0-C6F84349B3A0}" type="sibTrans" cxnId="{8CF95265-207E-4180-882E-7B386296B865}">
      <dgm:prSet/>
      <dgm:spPr/>
      <dgm:t>
        <a:bodyPr/>
        <a:lstStyle/>
        <a:p>
          <a:endParaRPr lang="fi-FI"/>
        </a:p>
      </dgm:t>
    </dgm:pt>
    <dgm:pt modelId="{2D6719F2-5088-413F-AE4A-3EDB8427AC61}">
      <dgm:prSet phldrT="[Teksti]"/>
      <dgm:spPr/>
      <dgm:t>
        <a:bodyPr/>
        <a:lstStyle/>
        <a:p>
          <a:r>
            <a:rPr lang="fi-FI" dirty="0" smtClean="0"/>
            <a:t>Kemiallinen energia</a:t>
          </a:r>
          <a:endParaRPr lang="fi-FI" dirty="0"/>
        </a:p>
      </dgm:t>
    </dgm:pt>
    <dgm:pt modelId="{6CE9E6C7-45E3-42DD-A3D8-4950B0578F8D}" type="parTrans" cxnId="{1ED7C212-7066-4E2A-AC92-E73A64BF4E61}">
      <dgm:prSet/>
      <dgm:spPr/>
      <dgm:t>
        <a:bodyPr/>
        <a:lstStyle/>
        <a:p>
          <a:endParaRPr lang="fi-FI"/>
        </a:p>
      </dgm:t>
    </dgm:pt>
    <dgm:pt modelId="{A3D7421A-0871-4C6B-809E-CC9E9FC31F45}" type="sibTrans" cxnId="{1ED7C212-7066-4E2A-AC92-E73A64BF4E61}">
      <dgm:prSet/>
      <dgm:spPr/>
      <dgm:t>
        <a:bodyPr/>
        <a:lstStyle/>
        <a:p>
          <a:endParaRPr lang="fi-FI"/>
        </a:p>
      </dgm:t>
    </dgm:pt>
    <dgm:pt modelId="{8963B568-77B5-46B1-80A8-1785AC18B611}">
      <dgm:prSet phldrT="[Teksti]"/>
      <dgm:spPr/>
      <dgm:t>
        <a:bodyPr/>
        <a:lstStyle/>
        <a:p>
          <a:r>
            <a:rPr lang="fi-FI" dirty="0" smtClean="0"/>
            <a:t>Mekaaninen energia</a:t>
          </a:r>
          <a:endParaRPr lang="fi-FI" dirty="0"/>
        </a:p>
      </dgm:t>
    </dgm:pt>
    <dgm:pt modelId="{F1D1AB5B-21F7-4CF9-BB2A-CA48CF99A1DB}" type="sibTrans" cxnId="{074DA509-76CA-4A2E-BFBC-57B3AABD5389}">
      <dgm:prSet/>
      <dgm:spPr/>
      <dgm:t>
        <a:bodyPr/>
        <a:lstStyle/>
        <a:p>
          <a:endParaRPr lang="fi-FI"/>
        </a:p>
      </dgm:t>
    </dgm:pt>
    <dgm:pt modelId="{B07B2B52-8E20-4767-AD1D-953D7A3DB933}" type="parTrans" cxnId="{074DA509-76CA-4A2E-BFBC-57B3AABD5389}">
      <dgm:prSet/>
      <dgm:spPr/>
      <dgm:t>
        <a:bodyPr/>
        <a:lstStyle/>
        <a:p>
          <a:endParaRPr lang="fi-FI"/>
        </a:p>
      </dgm:t>
    </dgm:pt>
    <dgm:pt modelId="{E1915399-B6C0-4072-9E0C-960C49FFBC92}">
      <dgm:prSet phldrT="[Teksti]"/>
      <dgm:spPr/>
      <dgm:t>
        <a:bodyPr/>
        <a:lstStyle/>
        <a:p>
          <a:r>
            <a:rPr lang="fi-FI" dirty="0" smtClean="0"/>
            <a:t>Sähkö</a:t>
          </a:r>
          <a:endParaRPr lang="fi-FI" dirty="0"/>
        </a:p>
      </dgm:t>
    </dgm:pt>
    <dgm:pt modelId="{179D14CC-713A-4F29-866D-CCC8ED04E11B}" type="parTrans" cxnId="{D02670A6-0E2D-4583-836B-62A86FB3F4BD}">
      <dgm:prSet/>
      <dgm:spPr/>
      <dgm:t>
        <a:bodyPr/>
        <a:lstStyle/>
        <a:p>
          <a:endParaRPr lang="fi-FI"/>
        </a:p>
      </dgm:t>
    </dgm:pt>
    <dgm:pt modelId="{7B3DF9FA-F4FA-4E92-A7F6-9A54AD437E50}" type="sibTrans" cxnId="{D02670A6-0E2D-4583-836B-62A86FB3F4BD}">
      <dgm:prSet/>
      <dgm:spPr/>
      <dgm:t>
        <a:bodyPr/>
        <a:lstStyle/>
        <a:p>
          <a:endParaRPr lang="fi-FI"/>
        </a:p>
      </dgm:t>
    </dgm:pt>
    <dgm:pt modelId="{FBD8252B-D37D-4590-9802-94B42CE863BA}" type="pres">
      <dgm:prSet presAssocID="{1CED6961-12D6-4AFD-B829-51EB5421633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EC3C7164-9B35-4A1F-B76B-ED882EC06E86}" type="pres">
      <dgm:prSet presAssocID="{8963B568-77B5-46B1-80A8-1785AC18B611}" presName="node" presStyleLbl="node1" presStyleIdx="0" presStyleCnt="6" custRadScaleRad="100006" custRadScaleInc="2676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615ECF4-E0C2-4C01-B1C2-58D645A58603}" type="pres">
      <dgm:prSet presAssocID="{8963B568-77B5-46B1-80A8-1785AC18B611}" presName="spNode" presStyleCnt="0"/>
      <dgm:spPr/>
    </dgm:pt>
    <dgm:pt modelId="{7258A751-1668-41FE-ABFA-4EE455DC7564}" type="pres">
      <dgm:prSet presAssocID="{F1D1AB5B-21F7-4CF9-BB2A-CA48CF99A1DB}" presName="sibTrans" presStyleLbl="sibTrans1D1" presStyleIdx="0" presStyleCnt="6"/>
      <dgm:spPr/>
      <dgm:t>
        <a:bodyPr/>
        <a:lstStyle/>
        <a:p>
          <a:endParaRPr lang="fi-FI"/>
        </a:p>
      </dgm:t>
    </dgm:pt>
    <dgm:pt modelId="{4638A99A-12D2-45BB-A640-B1DD5AD5AF4D}" type="pres">
      <dgm:prSet presAssocID="{EFF4CEF8-A08B-482B-8F20-DACDFD0547A9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7E6DA88-DDE0-4465-B938-85B054499840}" type="pres">
      <dgm:prSet presAssocID="{EFF4CEF8-A08B-482B-8F20-DACDFD0547A9}" presName="spNode" presStyleCnt="0"/>
      <dgm:spPr/>
    </dgm:pt>
    <dgm:pt modelId="{6D844887-B2F0-4C47-A858-B004DC71B9FE}" type="pres">
      <dgm:prSet presAssocID="{17EDBE6A-75E7-443A-B127-5ECDF45085AD}" presName="sibTrans" presStyleLbl="sibTrans1D1" presStyleIdx="1" presStyleCnt="6"/>
      <dgm:spPr/>
      <dgm:t>
        <a:bodyPr/>
        <a:lstStyle/>
        <a:p>
          <a:endParaRPr lang="fi-FI"/>
        </a:p>
      </dgm:t>
    </dgm:pt>
    <dgm:pt modelId="{30A206BF-1043-4C6A-B258-71E58CC3E67A}" type="pres">
      <dgm:prSet presAssocID="{71B9E549-4AE5-4104-85EA-4CD6ACA17E05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64771930-ECAB-4683-A9FE-AF6D197A7217}" type="pres">
      <dgm:prSet presAssocID="{71B9E549-4AE5-4104-85EA-4CD6ACA17E05}" presName="spNode" presStyleCnt="0"/>
      <dgm:spPr/>
    </dgm:pt>
    <dgm:pt modelId="{0C3A79A1-9F0F-4791-95E1-71A0DB18D7D2}" type="pres">
      <dgm:prSet presAssocID="{8BB2D7D3-1443-4FE7-8035-5D965A408C53}" presName="sibTrans" presStyleLbl="sibTrans1D1" presStyleIdx="2" presStyleCnt="6"/>
      <dgm:spPr/>
      <dgm:t>
        <a:bodyPr/>
        <a:lstStyle/>
        <a:p>
          <a:endParaRPr lang="fi-FI"/>
        </a:p>
      </dgm:t>
    </dgm:pt>
    <dgm:pt modelId="{36E359D8-CB7B-4F91-A870-F9AB7D02905F}" type="pres">
      <dgm:prSet presAssocID="{A4B69E2A-7E3E-451E-89DE-6269A7766531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F9455879-2B21-4BD6-99CB-F6DAA90263D9}" type="pres">
      <dgm:prSet presAssocID="{A4B69E2A-7E3E-451E-89DE-6269A7766531}" presName="spNode" presStyleCnt="0"/>
      <dgm:spPr/>
    </dgm:pt>
    <dgm:pt modelId="{269C59E3-6FC5-4342-9672-6D9B81A24895}" type="pres">
      <dgm:prSet presAssocID="{4E1A1BB1-DC30-4070-BBE0-C6F84349B3A0}" presName="sibTrans" presStyleLbl="sibTrans1D1" presStyleIdx="3" presStyleCnt="6"/>
      <dgm:spPr/>
      <dgm:t>
        <a:bodyPr/>
        <a:lstStyle/>
        <a:p>
          <a:endParaRPr lang="fi-FI"/>
        </a:p>
      </dgm:t>
    </dgm:pt>
    <dgm:pt modelId="{984E977E-B5A9-476B-8116-BF984D42605A}" type="pres">
      <dgm:prSet presAssocID="{2D6719F2-5088-413F-AE4A-3EDB8427AC61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9EC34A68-6D5B-412F-B537-20B5D4CD7098}" type="pres">
      <dgm:prSet presAssocID="{2D6719F2-5088-413F-AE4A-3EDB8427AC61}" presName="spNode" presStyleCnt="0"/>
      <dgm:spPr/>
    </dgm:pt>
    <dgm:pt modelId="{B7B090BA-63EC-46C2-9DF7-352025D229E1}" type="pres">
      <dgm:prSet presAssocID="{A3D7421A-0871-4C6B-809E-CC9E9FC31F45}" presName="sibTrans" presStyleLbl="sibTrans1D1" presStyleIdx="4" presStyleCnt="6"/>
      <dgm:spPr/>
      <dgm:t>
        <a:bodyPr/>
        <a:lstStyle/>
        <a:p>
          <a:endParaRPr lang="fi-FI"/>
        </a:p>
      </dgm:t>
    </dgm:pt>
    <dgm:pt modelId="{42F5F2E2-32FA-4D74-B864-E9B198A7C598}" type="pres">
      <dgm:prSet presAssocID="{E1915399-B6C0-4072-9E0C-960C49FFBC9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FED9BDC5-2A11-45F3-BACD-454114F31D0E}" type="pres">
      <dgm:prSet presAssocID="{E1915399-B6C0-4072-9E0C-960C49FFBC92}" presName="spNode" presStyleCnt="0"/>
      <dgm:spPr/>
    </dgm:pt>
    <dgm:pt modelId="{24EA3632-16D7-4C36-B285-D73473CDEC71}" type="pres">
      <dgm:prSet presAssocID="{7B3DF9FA-F4FA-4E92-A7F6-9A54AD437E50}" presName="sibTrans" presStyleLbl="sibTrans1D1" presStyleIdx="5" presStyleCnt="6"/>
      <dgm:spPr/>
      <dgm:t>
        <a:bodyPr/>
        <a:lstStyle/>
        <a:p>
          <a:endParaRPr lang="fi-FI"/>
        </a:p>
      </dgm:t>
    </dgm:pt>
  </dgm:ptLst>
  <dgm:cxnLst>
    <dgm:cxn modelId="{8CF95265-207E-4180-882E-7B386296B865}" srcId="{1CED6961-12D6-4AFD-B829-51EB5421633C}" destId="{A4B69E2A-7E3E-451E-89DE-6269A7766531}" srcOrd="3" destOrd="0" parTransId="{0314A8B0-3CBB-446D-8B98-9741F6C124A4}" sibTransId="{4E1A1BB1-DC30-4070-BBE0-C6F84349B3A0}"/>
    <dgm:cxn modelId="{1ED7C212-7066-4E2A-AC92-E73A64BF4E61}" srcId="{1CED6961-12D6-4AFD-B829-51EB5421633C}" destId="{2D6719F2-5088-413F-AE4A-3EDB8427AC61}" srcOrd="4" destOrd="0" parTransId="{6CE9E6C7-45E3-42DD-A3D8-4950B0578F8D}" sibTransId="{A3D7421A-0871-4C6B-809E-CC9E9FC31F45}"/>
    <dgm:cxn modelId="{CD7C75D0-721F-42A0-AA94-3B1947B5E417}" srcId="{1CED6961-12D6-4AFD-B829-51EB5421633C}" destId="{EFF4CEF8-A08B-482B-8F20-DACDFD0547A9}" srcOrd="1" destOrd="0" parTransId="{C3B30F16-FCC3-43D9-BC7F-C73E34F8739D}" sibTransId="{17EDBE6A-75E7-443A-B127-5ECDF45085AD}"/>
    <dgm:cxn modelId="{13871039-3718-4BDD-8585-51A9F504EEAB}" type="presOf" srcId="{8963B568-77B5-46B1-80A8-1785AC18B611}" destId="{EC3C7164-9B35-4A1F-B76B-ED882EC06E86}" srcOrd="0" destOrd="0" presId="urn:microsoft.com/office/officeart/2005/8/layout/cycle6"/>
    <dgm:cxn modelId="{9475A011-FCA8-40EF-A3E5-A0C4C4B4B83F}" type="presOf" srcId="{A3D7421A-0871-4C6B-809E-CC9E9FC31F45}" destId="{B7B090BA-63EC-46C2-9DF7-352025D229E1}" srcOrd="0" destOrd="0" presId="urn:microsoft.com/office/officeart/2005/8/layout/cycle6"/>
    <dgm:cxn modelId="{47A09D8F-33F9-41E2-A815-C3677F4776B7}" type="presOf" srcId="{17EDBE6A-75E7-443A-B127-5ECDF45085AD}" destId="{6D844887-B2F0-4C47-A858-B004DC71B9FE}" srcOrd="0" destOrd="0" presId="urn:microsoft.com/office/officeart/2005/8/layout/cycle6"/>
    <dgm:cxn modelId="{448DCB59-33AC-412B-A771-B5E9AA95D846}" type="presOf" srcId="{EFF4CEF8-A08B-482B-8F20-DACDFD0547A9}" destId="{4638A99A-12D2-45BB-A640-B1DD5AD5AF4D}" srcOrd="0" destOrd="0" presId="urn:microsoft.com/office/officeart/2005/8/layout/cycle6"/>
    <dgm:cxn modelId="{7443D9C2-9388-44F5-9F57-8588A6D167D9}" type="presOf" srcId="{1CED6961-12D6-4AFD-B829-51EB5421633C}" destId="{FBD8252B-D37D-4590-9802-94B42CE863BA}" srcOrd="0" destOrd="0" presId="urn:microsoft.com/office/officeart/2005/8/layout/cycle6"/>
    <dgm:cxn modelId="{390F2FC9-DB44-40F2-A0B5-B7FFC7CE2DAE}" type="presOf" srcId="{8BB2D7D3-1443-4FE7-8035-5D965A408C53}" destId="{0C3A79A1-9F0F-4791-95E1-71A0DB18D7D2}" srcOrd="0" destOrd="0" presId="urn:microsoft.com/office/officeart/2005/8/layout/cycle6"/>
    <dgm:cxn modelId="{4EC963E6-0B93-4E9F-8B64-5AAAC87EC26A}" srcId="{1CED6961-12D6-4AFD-B829-51EB5421633C}" destId="{71B9E549-4AE5-4104-85EA-4CD6ACA17E05}" srcOrd="2" destOrd="0" parTransId="{B0F38907-AD6F-4C4D-B808-44DD0D39FF0A}" sibTransId="{8BB2D7D3-1443-4FE7-8035-5D965A408C53}"/>
    <dgm:cxn modelId="{074DA509-76CA-4A2E-BFBC-57B3AABD5389}" srcId="{1CED6961-12D6-4AFD-B829-51EB5421633C}" destId="{8963B568-77B5-46B1-80A8-1785AC18B611}" srcOrd="0" destOrd="0" parTransId="{B07B2B52-8E20-4767-AD1D-953D7A3DB933}" sibTransId="{F1D1AB5B-21F7-4CF9-BB2A-CA48CF99A1DB}"/>
    <dgm:cxn modelId="{2CDF124A-69E7-42F2-B9FB-41E1B8A8643F}" type="presOf" srcId="{4E1A1BB1-DC30-4070-BBE0-C6F84349B3A0}" destId="{269C59E3-6FC5-4342-9672-6D9B81A24895}" srcOrd="0" destOrd="0" presId="urn:microsoft.com/office/officeart/2005/8/layout/cycle6"/>
    <dgm:cxn modelId="{C7018C7B-84F1-4F70-AD10-A7B3AA5E734E}" type="presOf" srcId="{A4B69E2A-7E3E-451E-89DE-6269A7766531}" destId="{36E359D8-CB7B-4F91-A870-F9AB7D02905F}" srcOrd="0" destOrd="0" presId="urn:microsoft.com/office/officeart/2005/8/layout/cycle6"/>
    <dgm:cxn modelId="{6A50AE48-9626-406B-BF16-1EEE9B70C6D9}" type="presOf" srcId="{E1915399-B6C0-4072-9E0C-960C49FFBC92}" destId="{42F5F2E2-32FA-4D74-B864-E9B198A7C598}" srcOrd="0" destOrd="0" presId="urn:microsoft.com/office/officeart/2005/8/layout/cycle6"/>
    <dgm:cxn modelId="{02F16443-CA03-4DDE-88C0-ABF92CD2852D}" type="presOf" srcId="{F1D1AB5B-21F7-4CF9-BB2A-CA48CF99A1DB}" destId="{7258A751-1668-41FE-ABFA-4EE455DC7564}" srcOrd="0" destOrd="0" presId="urn:microsoft.com/office/officeart/2005/8/layout/cycle6"/>
    <dgm:cxn modelId="{D02670A6-0E2D-4583-836B-62A86FB3F4BD}" srcId="{1CED6961-12D6-4AFD-B829-51EB5421633C}" destId="{E1915399-B6C0-4072-9E0C-960C49FFBC92}" srcOrd="5" destOrd="0" parTransId="{179D14CC-713A-4F29-866D-CCC8ED04E11B}" sibTransId="{7B3DF9FA-F4FA-4E92-A7F6-9A54AD437E50}"/>
    <dgm:cxn modelId="{DDC6DAE1-FE5F-4A15-A363-BABC190F4F05}" type="presOf" srcId="{71B9E549-4AE5-4104-85EA-4CD6ACA17E05}" destId="{30A206BF-1043-4C6A-B258-71E58CC3E67A}" srcOrd="0" destOrd="0" presId="urn:microsoft.com/office/officeart/2005/8/layout/cycle6"/>
    <dgm:cxn modelId="{C246601B-6BDD-4A18-8209-E4820B1D0868}" type="presOf" srcId="{7B3DF9FA-F4FA-4E92-A7F6-9A54AD437E50}" destId="{24EA3632-16D7-4C36-B285-D73473CDEC71}" srcOrd="0" destOrd="0" presId="urn:microsoft.com/office/officeart/2005/8/layout/cycle6"/>
    <dgm:cxn modelId="{6BA9481D-6E6B-4299-9266-81BF753A9384}" type="presOf" srcId="{2D6719F2-5088-413F-AE4A-3EDB8427AC61}" destId="{984E977E-B5A9-476B-8116-BF984D42605A}" srcOrd="0" destOrd="0" presId="urn:microsoft.com/office/officeart/2005/8/layout/cycle6"/>
    <dgm:cxn modelId="{1EBC6566-6D03-4611-AF15-CDCB8ABE8E1D}" type="presParOf" srcId="{FBD8252B-D37D-4590-9802-94B42CE863BA}" destId="{EC3C7164-9B35-4A1F-B76B-ED882EC06E86}" srcOrd="0" destOrd="0" presId="urn:microsoft.com/office/officeart/2005/8/layout/cycle6"/>
    <dgm:cxn modelId="{76989713-E56A-49CE-8602-62FFEE6BDD14}" type="presParOf" srcId="{FBD8252B-D37D-4590-9802-94B42CE863BA}" destId="{C615ECF4-E0C2-4C01-B1C2-58D645A58603}" srcOrd="1" destOrd="0" presId="urn:microsoft.com/office/officeart/2005/8/layout/cycle6"/>
    <dgm:cxn modelId="{3FA84D58-E5F4-4A37-BEF9-AA6F76659297}" type="presParOf" srcId="{FBD8252B-D37D-4590-9802-94B42CE863BA}" destId="{7258A751-1668-41FE-ABFA-4EE455DC7564}" srcOrd="2" destOrd="0" presId="urn:microsoft.com/office/officeart/2005/8/layout/cycle6"/>
    <dgm:cxn modelId="{9D35CFD5-DAB9-4106-8EA8-5E11F6FFA3C4}" type="presParOf" srcId="{FBD8252B-D37D-4590-9802-94B42CE863BA}" destId="{4638A99A-12D2-45BB-A640-B1DD5AD5AF4D}" srcOrd="3" destOrd="0" presId="urn:microsoft.com/office/officeart/2005/8/layout/cycle6"/>
    <dgm:cxn modelId="{AB596385-8C0C-44B1-ABFB-D2D3CC581A11}" type="presParOf" srcId="{FBD8252B-D37D-4590-9802-94B42CE863BA}" destId="{C7E6DA88-DDE0-4465-B938-85B054499840}" srcOrd="4" destOrd="0" presId="urn:microsoft.com/office/officeart/2005/8/layout/cycle6"/>
    <dgm:cxn modelId="{E3ABB3B5-4D6E-4FD3-B687-42B1B5DA3919}" type="presParOf" srcId="{FBD8252B-D37D-4590-9802-94B42CE863BA}" destId="{6D844887-B2F0-4C47-A858-B004DC71B9FE}" srcOrd="5" destOrd="0" presId="urn:microsoft.com/office/officeart/2005/8/layout/cycle6"/>
    <dgm:cxn modelId="{C183542E-77A2-4B04-802D-C57F7B23A858}" type="presParOf" srcId="{FBD8252B-D37D-4590-9802-94B42CE863BA}" destId="{30A206BF-1043-4C6A-B258-71E58CC3E67A}" srcOrd="6" destOrd="0" presId="urn:microsoft.com/office/officeart/2005/8/layout/cycle6"/>
    <dgm:cxn modelId="{03A0A8A5-7BC4-4645-9871-9CB8A2C90477}" type="presParOf" srcId="{FBD8252B-D37D-4590-9802-94B42CE863BA}" destId="{64771930-ECAB-4683-A9FE-AF6D197A7217}" srcOrd="7" destOrd="0" presId="urn:microsoft.com/office/officeart/2005/8/layout/cycle6"/>
    <dgm:cxn modelId="{02FF2022-F835-4255-8D61-59B60155B91E}" type="presParOf" srcId="{FBD8252B-D37D-4590-9802-94B42CE863BA}" destId="{0C3A79A1-9F0F-4791-95E1-71A0DB18D7D2}" srcOrd="8" destOrd="0" presId="urn:microsoft.com/office/officeart/2005/8/layout/cycle6"/>
    <dgm:cxn modelId="{A287D8BF-14BF-4FEC-BA91-780B6907E5DD}" type="presParOf" srcId="{FBD8252B-D37D-4590-9802-94B42CE863BA}" destId="{36E359D8-CB7B-4F91-A870-F9AB7D02905F}" srcOrd="9" destOrd="0" presId="urn:microsoft.com/office/officeart/2005/8/layout/cycle6"/>
    <dgm:cxn modelId="{3BF47A96-F6A9-4E97-9DFC-6ADF501A60C9}" type="presParOf" srcId="{FBD8252B-D37D-4590-9802-94B42CE863BA}" destId="{F9455879-2B21-4BD6-99CB-F6DAA90263D9}" srcOrd="10" destOrd="0" presId="urn:microsoft.com/office/officeart/2005/8/layout/cycle6"/>
    <dgm:cxn modelId="{A23E92E3-673C-457E-9CBE-CE20591B6450}" type="presParOf" srcId="{FBD8252B-D37D-4590-9802-94B42CE863BA}" destId="{269C59E3-6FC5-4342-9672-6D9B81A24895}" srcOrd="11" destOrd="0" presId="urn:microsoft.com/office/officeart/2005/8/layout/cycle6"/>
    <dgm:cxn modelId="{90DBE201-D25A-48A1-885F-0E3764C0ED8E}" type="presParOf" srcId="{FBD8252B-D37D-4590-9802-94B42CE863BA}" destId="{984E977E-B5A9-476B-8116-BF984D42605A}" srcOrd="12" destOrd="0" presId="urn:microsoft.com/office/officeart/2005/8/layout/cycle6"/>
    <dgm:cxn modelId="{DAA5FBDE-0464-4D38-8107-7748AF1687E6}" type="presParOf" srcId="{FBD8252B-D37D-4590-9802-94B42CE863BA}" destId="{9EC34A68-6D5B-412F-B537-20B5D4CD7098}" srcOrd="13" destOrd="0" presId="urn:microsoft.com/office/officeart/2005/8/layout/cycle6"/>
    <dgm:cxn modelId="{535E5661-F5A3-4FB6-9E84-DF3E79AB13AE}" type="presParOf" srcId="{FBD8252B-D37D-4590-9802-94B42CE863BA}" destId="{B7B090BA-63EC-46C2-9DF7-352025D229E1}" srcOrd="14" destOrd="0" presId="urn:microsoft.com/office/officeart/2005/8/layout/cycle6"/>
    <dgm:cxn modelId="{5383B1A5-827F-410A-BCF9-2685B7604248}" type="presParOf" srcId="{FBD8252B-D37D-4590-9802-94B42CE863BA}" destId="{42F5F2E2-32FA-4D74-B864-E9B198A7C598}" srcOrd="15" destOrd="0" presId="urn:microsoft.com/office/officeart/2005/8/layout/cycle6"/>
    <dgm:cxn modelId="{E94700CB-7EDC-4404-8BF1-2564E83F9255}" type="presParOf" srcId="{FBD8252B-D37D-4590-9802-94B42CE863BA}" destId="{FED9BDC5-2A11-45F3-BACD-454114F31D0E}" srcOrd="16" destOrd="0" presId="urn:microsoft.com/office/officeart/2005/8/layout/cycle6"/>
    <dgm:cxn modelId="{DFC9C0A7-2A9A-4458-9CDE-9A7712662456}" type="presParOf" srcId="{FBD8252B-D37D-4590-9802-94B42CE863BA}" destId="{24EA3632-16D7-4C36-B285-D73473CDEC71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3C7164-9B35-4A1F-B76B-ED882EC06E86}">
      <dsp:nvSpPr>
        <dsp:cNvPr id="0" name=""/>
        <dsp:cNvSpPr/>
      </dsp:nvSpPr>
      <dsp:spPr>
        <a:xfrm>
          <a:off x="2516699" y="1938"/>
          <a:ext cx="1093886" cy="7110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kern="1200" dirty="0" smtClean="0"/>
            <a:t>Mekaaninen energia</a:t>
          </a:r>
          <a:endParaRPr lang="fi-FI" sz="1400" kern="1200" dirty="0"/>
        </a:p>
      </dsp:txBody>
      <dsp:txXfrm>
        <a:off x="2551408" y="36647"/>
        <a:ext cx="1024468" cy="641608"/>
      </dsp:txXfrm>
    </dsp:sp>
    <dsp:sp modelId="{7258A751-1668-41FE-ABFA-4EE455DC7564}">
      <dsp:nvSpPr>
        <dsp:cNvPr id="0" name=""/>
        <dsp:cNvSpPr/>
      </dsp:nvSpPr>
      <dsp:spPr>
        <a:xfrm>
          <a:off x="1373309" y="357311"/>
          <a:ext cx="3349042" cy="3349042"/>
        </a:xfrm>
        <a:custGeom>
          <a:avLst/>
          <a:gdLst/>
          <a:ahLst/>
          <a:cxnLst/>
          <a:rect l="0" t="0" r="0" b="0"/>
          <a:pathLst>
            <a:path>
              <a:moveTo>
                <a:pt x="2244084" y="99840"/>
              </a:moveTo>
              <a:arcTo wR="1674521" hR="1674521" stAng="17393106" swAng="146715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38A99A-12D2-45BB-A640-B1DD5AD5AF4D}">
      <dsp:nvSpPr>
        <dsp:cNvPr id="0" name=""/>
        <dsp:cNvSpPr/>
      </dsp:nvSpPr>
      <dsp:spPr>
        <a:xfrm>
          <a:off x="3951234" y="839226"/>
          <a:ext cx="1093886" cy="7110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kern="1200" dirty="0" smtClean="0"/>
            <a:t>Ääni</a:t>
          </a:r>
          <a:endParaRPr lang="fi-FI" sz="1400" kern="1200" dirty="0"/>
        </a:p>
      </dsp:txBody>
      <dsp:txXfrm>
        <a:off x="3985943" y="873935"/>
        <a:ext cx="1024468" cy="641608"/>
      </dsp:txXfrm>
    </dsp:sp>
    <dsp:sp modelId="{6D844887-B2F0-4C47-A858-B004DC71B9FE}">
      <dsp:nvSpPr>
        <dsp:cNvPr id="0" name=""/>
        <dsp:cNvSpPr/>
      </dsp:nvSpPr>
      <dsp:spPr>
        <a:xfrm>
          <a:off x="1373478" y="357478"/>
          <a:ext cx="3349042" cy="3349042"/>
        </a:xfrm>
        <a:custGeom>
          <a:avLst/>
          <a:gdLst/>
          <a:ahLst/>
          <a:cxnLst/>
          <a:rect l="0" t="0" r="0" b="0"/>
          <a:pathLst>
            <a:path>
              <a:moveTo>
                <a:pt x="3280993" y="1202009"/>
              </a:moveTo>
              <a:arcTo wR="1674521" hR="1674521" stAng="20616588" swAng="196682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A206BF-1043-4C6A-B258-71E58CC3E67A}">
      <dsp:nvSpPr>
        <dsp:cNvPr id="0" name=""/>
        <dsp:cNvSpPr/>
      </dsp:nvSpPr>
      <dsp:spPr>
        <a:xfrm>
          <a:off x="3951234" y="2513747"/>
          <a:ext cx="1093886" cy="7110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kern="1200" dirty="0" smtClean="0"/>
            <a:t>Valo</a:t>
          </a:r>
          <a:endParaRPr lang="fi-FI" sz="1400" kern="1200" dirty="0"/>
        </a:p>
      </dsp:txBody>
      <dsp:txXfrm>
        <a:off x="3985943" y="2548456"/>
        <a:ext cx="1024468" cy="641608"/>
      </dsp:txXfrm>
    </dsp:sp>
    <dsp:sp modelId="{0C3A79A1-9F0F-4791-95E1-71A0DB18D7D2}">
      <dsp:nvSpPr>
        <dsp:cNvPr id="0" name=""/>
        <dsp:cNvSpPr/>
      </dsp:nvSpPr>
      <dsp:spPr>
        <a:xfrm>
          <a:off x="1373478" y="357478"/>
          <a:ext cx="3349042" cy="3349042"/>
        </a:xfrm>
        <a:custGeom>
          <a:avLst/>
          <a:gdLst/>
          <a:ahLst/>
          <a:cxnLst/>
          <a:rect l="0" t="0" r="0" b="0"/>
          <a:pathLst>
            <a:path>
              <a:moveTo>
                <a:pt x="2844534" y="2872473"/>
              </a:moveTo>
              <a:arcTo wR="1674521" hR="1674521" stAng="2740559" swAng="15004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E359D8-CB7B-4F91-A870-F9AB7D02905F}">
      <dsp:nvSpPr>
        <dsp:cNvPr id="0" name=""/>
        <dsp:cNvSpPr/>
      </dsp:nvSpPr>
      <dsp:spPr>
        <a:xfrm>
          <a:off x="2501056" y="3351008"/>
          <a:ext cx="1093886" cy="7110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kern="1200" dirty="0" smtClean="0"/>
            <a:t>Lämpö</a:t>
          </a:r>
          <a:endParaRPr lang="fi-FI" sz="1400" kern="1200" dirty="0"/>
        </a:p>
      </dsp:txBody>
      <dsp:txXfrm>
        <a:off x="2535765" y="3385717"/>
        <a:ext cx="1024468" cy="641608"/>
      </dsp:txXfrm>
    </dsp:sp>
    <dsp:sp modelId="{269C59E3-6FC5-4342-9672-6D9B81A24895}">
      <dsp:nvSpPr>
        <dsp:cNvPr id="0" name=""/>
        <dsp:cNvSpPr/>
      </dsp:nvSpPr>
      <dsp:spPr>
        <a:xfrm>
          <a:off x="1373478" y="357478"/>
          <a:ext cx="3349042" cy="3349042"/>
        </a:xfrm>
        <a:custGeom>
          <a:avLst/>
          <a:gdLst/>
          <a:ahLst/>
          <a:cxnLst/>
          <a:rect l="0" t="0" r="0" b="0"/>
          <a:pathLst>
            <a:path>
              <a:moveTo>
                <a:pt x="1120593" y="3254769"/>
              </a:moveTo>
              <a:arcTo wR="1674521" hR="1674521" stAng="6559031" swAng="15004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4E977E-B5A9-476B-8116-BF984D42605A}">
      <dsp:nvSpPr>
        <dsp:cNvPr id="0" name=""/>
        <dsp:cNvSpPr/>
      </dsp:nvSpPr>
      <dsp:spPr>
        <a:xfrm>
          <a:off x="1050878" y="2513747"/>
          <a:ext cx="1093886" cy="7110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kern="1200" dirty="0" smtClean="0"/>
            <a:t>Kemiallinen energia</a:t>
          </a:r>
          <a:endParaRPr lang="fi-FI" sz="1400" kern="1200" dirty="0"/>
        </a:p>
      </dsp:txBody>
      <dsp:txXfrm>
        <a:off x="1085587" y="2548456"/>
        <a:ext cx="1024468" cy="641608"/>
      </dsp:txXfrm>
    </dsp:sp>
    <dsp:sp modelId="{B7B090BA-63EC-46C2-9DF7-352025D229E1}">
      <dsp:nvSpPr>
        <dsp:cNvPr id="0" name=""/>
        <dsp:cNvSpPr/>
      </dsp:nvSpPr>
      <dsp:spPr>
        <a:xfrm>
          <a:off x="1373478" y="357478"/>
          <a:ext cx="3349042" cy="3349042"/>
        </a:xfrm>
        <a:custGeom>
          <a:avLst/>
          <a:gdLst/>
          <a:ahLst/>
          <a:cxnLst/>
          <a:rect l="0" t="0" r="0" b="0"/>
          <a:pathLst>
            <a:path>
              <a:moveTo>
                <a:pt x="68048" y="2147033"/>
              </a:moveTo>
              <a:arcTo wR="1674521" hR="1674521" stAng="9816588" swAng="196682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F5F2E2-32FA-4D74-B864-E9B198A7C598}">
      <dsp:nvSpPr>
        <dsp:cNvPr id="0" name=""/>
        <dsp:cNvSpPr/>
      </dsp:nvSpPr>
      <dsp:spPr>
        <a:xfrm>
          <a:off x="1050878" y="839226"/>
          <a:ext cx="1093886" cy="7110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kern="1200" dirty="0" smtClean="0"/>
            <a:t>Sähkö</a:t>
          </a:r>
          <a:endParaRPr lang="fi-FI" sz="1400" kern="1200" dirty="0"/>
        </a:p>
      </dsp:txBody>
      <dsp:txXfrm>
        <a:off x="1085587" y="873935"/>
        <a:ext cx="1024468" cy="641608"/>
      </dsp:txXfrm>
    </dsp:sp>
    <dsp:sp modelId="{24EA3632-16D7-4C36-B285-D73473CDEC71}">
      <dsp:nvSpPr>
        <dsp:cNvPr id="0" name=""/>
        <dsp:cNvSpPr/>
      </dsp:nvSpPr>
      <dsp:spPr>
        <a:xfrm>
          <a:off x="1373641" y="357318"/>
          <a:ext cx="3349042" cy="3349042"/>
        </a:xfrm>
        <a:custGeom>
          <a:avLst/>
          <a:gdLst/>
          <a:ahLst/>
          <a:cxnLst/>
          <a:rect l="0" t="0" r="0" b="0"/>
          <a:pathLst>
            <a:path>
              <a:moveTo>
                <a:pt x="504459" y="476615"/>
              </a:moveTo>
              <a:arcTo wR="1674521" hR="1674521" stAng="13540422" swAng="153378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5C885-87F7-46F5-8269-B3DA6EFCC79A}" type="datetimeFigureOut">
              <a:rPr lang="fi-FI" smtClean="0"/>
              <a:t>24.4.2019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C5FFC-AC96-4728-B947-E4A6CEAD49D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70054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5C885-87F7-46F5-8269-B3DA6EFCC79A}" type="datetimeFigureOut">
              <a:rPr lang="fi-FI" smtClean="0"/>
              <a:t>24.4.2019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C5FFC-AC96-4728-B947-E4A6CEAD49D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60453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5C885-87F7-46F5-8269-B3DA6EFCC79A}" type="datetimeFigureOut">
              <a:rPr lang="fi-FI" smtClean="0"/>
              <a:t>24.4.2019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C5FFC-AC96-4728-B947-E4A6CEAD49D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86674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5C885-87F7-46F5-8269-B3DA6EFCC79A}" type="datetimeFigureOut">
              <a:rPr lang="fi-FI" smtClean="0"/>
              <a:t>24.4.2019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C5FFC-AC96-4728-B947-E4A6CEAD49D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42106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5C885-87F7-46F5-8269-B3DA6EFCC79A}" type="datetimeFigureOut">
              <a:rPr lang="fi-FI" smtClean="0"/>
              <a:t>24.4.2019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C5FFC-AC96-4728-B947-E4A6CEAD49D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55288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5C885-87F7-46F5-8269-B3DA6EFCC79A}" type="datetimeFigureOut">
              <a:rPr lang="fi-FI" smtClean="0"/>
              <a:t>24.4.2019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C5FFC-AC96-4728-B947-E4A6CEAD49D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55939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5C885-87F7-46F5-8269-B3DA6EFCC79A}" type="datetimeFigureOut">
              <a:rPr lang="fi-FI" smtClean="0"/>
              <a:t>24.4.2019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C5FFC-AC96-4728-B947-E4A6CEAD49D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62180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5C885-87F7-46F5-8269-B3DA6EFCC79A}" type="datetimeFigureOut">
              <a:rPr lang="fi-FI" smtClean="0"/>
              <a:t>24.4.2019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C5FFC-AC96-4728-B947-E4A6CEAD49D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447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5C885-87F7-46F5-8269-B3DA6EFCC79A}" type="datetimeFigureOut">
              <a:rPr lang="fi-FI" smtClean="0"/>
              <a:t>24.4.2019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C5FFC-AC96-4728-B947-E4A6CEAD49D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04479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5C885-87F7-46F5-8269-B3DA6EFCC79A}" type="datetimeFigureOut">
              <a:rPr lang="fi-FI" smtClean="0"/>
              <a:t>24.4.2019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C5FFC-AC96-4728-B947-E4A6CEAD49D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52258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5C885-87F7-46F5-8269-B3DA6EFCC79A}" type="datetimeFigureOut">
              <a:rPr lang="fi-FI" smtClean="0"/>
              <a:t>24.4.2019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C5FFC-AC96-4728-B947-E4A6CEAD49D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63484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5C885-87F7-46F5-8269-B3DA6EFCC79A}" type="datetimeFigureOut">
              <a:rPr lang="fi-FI" smtClean="0"/>
              <a:t>24.4.2019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C5FFC-AC96-4728-B947-E4A6CEAD49D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79464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Kaaviokuva 5"/>
          <p:cNvGraphicFramePr/>
          <p:nvPr>
            <p:extLst>
              <p:ext uri="{D42A27DB-BD31-4B8C-83A1-F6EECF244321}">
                <p14:modId xmlns:p14="http://schemas.microsoft.com/office/powerpoint/2010/main" val="312723191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kstiruutu 6"/>
          <p:cNvSpPr txBox="1"/>
          <p:nvPr/>
        </p:nvSpPr>
        <p:spPr>
          <a:xfrm>
            <a:off x="3851920" y="314096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dirty="0" smtClean="0"/>
              <a:t>ENERGIA</a:t>
            </a:r>
            <a:endParaRPr lang="fi-FI" dirty="0"/>
          </a:p>
        </p:txBody>
      </p:sp>
      <p:sp>
        <p:nvSpPr>
          <p:cNvPr id="10" name="Tekstiruutu 9"/>
          <p:cNvSpPr txBox="1"/>
          <p:nvPr/>
        </p:nvSpPr>
        <p:spPr>
          <a:xfrm>
            <a:off x="5868144" y="4869160"/>
            <a:ext cx="24482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400" dirty="0" smtClean="0"/>
              <a:t>Valo on </a:t>
            </a:r>
            <a:r>
              <a:rPr lang="fi-FI" sz="1400" dirty="0" smtClean="0"/>
              <a:t>säteilyenergiaa.</a:t>
            </a:r>
            <a:endParaRPr lang="fi-FI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400" dirty="0" smtClean="0"/>
              <a:t>Valon nopeus on 300 000 km/s.</a:t>
            </a:r>
            <a:endParaRPr lang="fi-FI" sz="1400" dirty="0"/>
          </a:p>
        </p:txBody>
      </p:sp>
      <p:sp>
        <p:nvSpPr>
          <p:cNvPr id="12" name="Tekstiruutu 11"/>
          <p:cNvSpPr txBox="1"/>
          <p:nvPr/>
        </p:nvSpPr>
        <p:spPr>
          <a:xfrm>
            <a:off x="3203848" y="5517232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400" dirty="0" smtClean="0"/>
              <a:t>Lämpö on aineen osien liike-energiaa. </a:t>
            </a:r>
            <a:endParaRPr lang="fi-FI" sz="1400" dirty="0"/>
          </a:p>
        </p:txBody>
      </p:sp>
      <p:sp>
        <p:nvSpPr>
          <p:cNvPr id="13" name="Tekstiruutu 12"/>
          <p:cNvSpPr txBox="1"/>
          <p:nvPr/>
        </p:nvSpPr>
        <p:spPr>
          <a:xfrm>
            <a:off x="827584" y="4437112"/>
            <a:ext cx="16561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400" dirty="0" smtClean="0"/>
              <a:t>Kemiallisen reaktion tuloksena voi vapautua energiaa käyttöön.</a:t>
            </a:r>
            <a:endParaRPr lang="fi-FI" sz="1400" dirty="0"/>
          </a:p>
        </p:txBody>
      </p:sp>
      <p:sp>
        <p:nvSpPr>
          <p:cNvPr id="14" name="Tekstiruutu 13"/>
          <p:cNvSpPr txBox="1"/>
          <p:nvPr/>
        </p:nvSpPr>
        <p:spPr>
          <a:xfrm>
            <a:off x="611560" y="2492896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400" dirty="0" smtClean="0"/>
              <a:t>Sähkö </a:t>
            </a:r>
            <a:r>
              <a:rPr lang="fi-FI" sz="1400" smtClean="0"/>
              <a:t>siirtää </a:t>
            </a:r>
            <a:r>
              <a:rPr lang="fi-FI" sz="1400" smtClean="0"/>
              <a:t>energiaa.</a:t>
            </a:r>
            <a:endParaRPr lang="fi-FI" sz="1400" dirty="0"/>
          </a:p>
        </p:txBody>
      </p:sp>
      <p:sp>
        <p:nvSpPr>
          <p:cNvPr id="15" name="Tekstiruutu 14"/>
          <p:cNvSpPr txBox="1"/>
          <p:nvPr/>
        </p:nvSpPr>
        <p:spPr>
          <a:xfrm>
            <a:off x="6732240" y="2708920"/>
            <a:ext cx="21602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400" dirty="0" smtClean="0"/>
              <a:t>Ääni syntyy värähtelystä. </a:t>
            </a:r>
            <a:endParaRPr lang="fi-FI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400" dirty="0" smtClean="0"/>
              <a:t>Ääni kulkee hiukkasten edestakaisena liikkeenä aineessa eteenpäin.</a:t>
            </a:r>
            <a:endParaRPr lang="fi-FI" sz="1400" dirty="0"/>
          </a:p>
        </p:txBody>
      </p:sp>
      <p:sp>
        <p:nvSpPr>
          <p:cNvPr id="16" name="Tekstiruutu 15"/>
          <p:cNvSpPr txBox="1"/>
          <p:nvPr/>
        </p:nvSpPr>
        <p:spPr>
          <a:xfrm>
            <a:off x="5436096" y="764704"/>
            <a:ext cx="2880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400" dirty="0" smtClean="0"/>
              <a:t>Liikkuvalla kappaleella on liike-energiaa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400" dirty="0" smtClean="0"/>
              <a:t>Ylös nostetulla kappaleella on potentiaalienergiaa. </a:t>
            </a:r>
            <a:endParaRPr lang="fi-FI" sz="1400" dirty="0"/>
          </a:p>
        </p:txBody>
      </p:sp>
      <p:sp>
        <p:nvSpPr>
          <p:cNvPr id="17" name="Tekstiruutu 16"/>
          <p:cNvSpPr txBox="1"/>
          <p:nvPr/>
        </p:nvSpPr>
        <p:spPr>
          <a:xfrm>
            <a:off x="323528" y="332656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b="1" dirty="0" smtClean="0"/>
              <a:t>Fysiikka tutkii energiaa. Energialla on eri muotoja ja ne voivat muuntua toisikseen.</a:t>
            </a:r>
            <a:endParaRPr lang="fi-FI" sz="1600" b="1" dirty="0"/>
          </a:p>
        </p:txBody>
      </p:sp>
    </p:spTree>
    <p:extLst>
      <p:ext uri="{BB962C8B-B14F-4D97-AF65-F5344CB8AC3E}">
        <p14:creationId xmlns:p14="http://schemas.microsoft.com/office/powerpoint/2010/main" val="2689290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74</Words>
  <Application>Microsoft Office PowerPoint</Application>
  <PresentationFormat>Näytössä katseltava diaesitys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</vt:i4>
      </vt:variant>
    </vt:vector>
  </HeadingPairs>
  <TitlesOfParts>
    <vt:vector size="2" baseType="lpstr">
      <vt:lpstr>Office-teema</vt:lpstr>
      <vt:lpstr>PowerPoint-esitys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Renko Katja</dc:creator>
  <cp:lastModifiedBy>Renko Katja</cp:lastModifiedBy>
  <cp:revision>9</cp:revision>
  <dcterms:created xsi:type="dcterms:W3CDTF">2019-04-17T07:43:59Z</dcterms:created>
  <dcterms:modified xsi:type="dcterms:W3CDTF">2019-04-24T08:37:05Z</dcterms:modified>
</cp:coreProperties>
</file>