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i-FI"/>
    </a:defPPr>
    <a:lvl1pPr marL="0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1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21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31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42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53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62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73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84" algn="l" defTabSz="9142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C913"/>
    <a:srgbClr val="F3EE12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56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5847-884A-4346-8633-74750B0B8BBF}" type="datetimeFigureOut">
              <a:rPr lang="fi-FI" smtClean="0"/>
              <a:t>9.11.2015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0966-6E10-42E7-A1DB-6D62C8BB4D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562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5847-884A-4346-8633-74750B0B8BBF}" type="datetimeFigureOut">
              <a:rPr lang="fi-FI" smtClean="0"/>
              <a:t>9.11.2015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0966-6E10-42E7-A1DB-6D62C8BB4D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7352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5847-884A-4346-8633-74750B0B8BBF}" type="datetimeFigureOut">
              <a:rPr lang="fi-FI" smtClean="0"/>
              <a:t>9.11.2015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0966-6E10-42E7-A1DB-6D62C8BB4D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047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5847-884A-4346-8633-74750B0B8BBF}" type="datetimeFigureOut">
              <a:rPr lang="fi-FI" smtClean="0"/>
              <a:t>9.11.2015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0966-6E10-42E7-A1DB-6D62C8BB4D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08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4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4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4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8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5847-884A-4346-8633-74750B0B8BBF}" type="datetimeFigureOut">
              <a:rPr lang="fi-FI" smtClean="0"/>
              <a:t>9.11.2015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0966-6E10-42E7-A1DB-6D62C8BB4D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4211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1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5847-884A-4346-8633-74750B0B8BBF}" type="datetimeFigureOut">
              <a:rPr lang="fi-FI" smtClean="0"/>
              <a:t>9.11.2015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0966-6E10-42E7-A1DB-6D62C8BB4D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882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1" indent="0">
              <a:buNone/>
              <a:defRPr sz="2000" b="1"/>
            </a:lvl2pPr>
            <a:lvl3pPr marL="914221" indent="0">
              <a:buNone/>
              <a:defRPr sz="1800" b="1"/>
            </a:lvl3pPr>
            <a:lvl4pPr marL="1371331" indent="0">
              <a:buNone/>
              <a:defRPr sz="1600" b="1"/>
            </a:lvl4pPr>
            <a:lvl5pPr marL="1828442" indent="0">
              <a:buNone/>
              <a:defRPr sz="1600" b="1"/>
            </a:lvl5pPr>
            <a:lvl6pPr marL="2285553" indent="0">
              <a:buNone/>
              <a:defRPr sz="1600" b="1"/>
            </a:lvl6pPr>
            <a:lvl7pPr marL="2742662" indent="0">
              <a:buNone/>
              <a:defRPr sz="1600" b="1"/>
            </a:lvl7pPr>
            <a:lvl8pPr marL="3199773" indent="0">
              <a:buNone/>
              <a:defRPr sz="1600" b="1"/>
            </a:lvl8pPr>
            <a:lvl9pPr marL="3656884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1" indent="0">
              <a:buNone/>
              <a:defRPr sz="2000" b="1"/>
            </a:lvl2pPr>
            <a:lvl3pPr marL="914221" indent="0">
              <a:buNone/>
              <a:defRPr sz="1800" b="1"/>
            </a:lvl3pPr>
            <a:lvl4pPr marL="1371331" indent="0">
              <a:buNone/>
              <a:defRPr sz="1600" b="1"/>
            </a:lvl4pPr>
            <a:lvl5pPr marL="1828442" indent="0">
              <a:buNone/>
              <a:defRPr sz="1600" b="1"/>
            </a:lvl5pPr>
            <a:lvl6pPr marL="2285553" indent="0">
              <a:buNone/>
              <a:defRPr sz="1600" b="1"/>
            </a:lvl6pPr>
            <a:lvl7pPr marL="2742662" indent="0">
              <a:buNone/>
              <a:defRPr sz="1600" b="1"/>
            </a:lvl7pPr>
            <a:lvl8pPr marL="3199773" indent="0">
              <a:buNone/>
              <a:defRPr sz="1600" b="1"/>
            </a:lvl8pPr>
            <a:lvl9pPr marL="3656884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5847-884A-4346-8633-74750B0B8BBF}" type="datetimeFigureOut">
              <a:rPr lang="fi-FI" smtClean="0"/>
              <a:t>9.11.2015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0966-6E10-42E7-A1DB-6D62C8BB4D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2077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5847-884A-4346-8633-74750B0B8BBF}" type="datetimeFigureOut">
              <a:rPr lang="fi-FI" smtClean="0"/>
              <a:t>9.11.2015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0966-6E10-42E7-A1DB-6D62C8BB4D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795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5847-884A-4346-8633-74750B0B8BBF}" type="datetimeFigureOut">
              <a:rPr lang="fi-FI" smtClean="0"/>
              <a:t>9.11.2015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0966-6E10-42E7-A1DB-6D62C8BB4D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4172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1" indent="0">
              <a:buNone/>
              <a:defRPr sz="1200"/>
            </a:lvl2pPr>
            <a:lvl3pPr marL="914221" indent="0">
              <a:buNone/>
              <a:defRPr sz="1000"/>
            </a:lvl3pPr>
            <a:lvl4pPr marL="1371331" indent="0">
              <a:buNone/>
              <a:defRPr sz="900"/>
            </a:lvl4pPr>
            <a:lvl5pPr marL="1828442" indent="0">
              <a:buNone/>
              <a:defRPr sz="900"/>
            </a:lvl5pPr>
            <a:lvl6pPr marL="2285553" indent="0">
              <a:buNone/>
              <a:defRPr sz="900"/>
            </a:lvl6pPr>
            <a:lvl7pPr marL="2742662" indent="0">
              <a:buNone/>
              <a:defRPr sz="900"/>
            </a:lvl7pPr>
            <a:lvl8pPr marL="3199773" indent="0">
              <a:buNone/>
              <a:defRPr sz="900"/>
            </a:lvl8pPr>
            <a:lvl9pPr marL="3656884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5847-884A-4346-8633-74750B0B8BBF}" type="datetimeFigureOut">
              <a:rPr lang="fi-FI" smtClean="0"/>
              <a:t>9.11.2015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0966-6E10-42E7-A1DB-6D62C8BB4D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206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1" indent="0">
              <a:buNone/>
              <a:defRPr sz="2800"/>
            </a:lvl2pPr>
            <a:lvl3pPr marL="914221" indent="0">
              <a:buNone/>
              <a:defRPr sz="2400"/>
            </a:lvl3pPr>
            <a:lvl4pPr marL="1371331" indent="0">
              <a:buNone/>
              <a:defRPr sz="2000"/>
            </a:lvl4pPr>
            <a:lvl5pPr marL="1828442" indent="0">
              <a:buNone/>
              <a:defRPr sz="2000"/>
            </a:lvl5pPr>
            <a:lvl6pPr marL="2285553" indent="0">
              <a:buNone/>
              <a:defRPr sz="2000"/>
            </a:lvl6pPr>
            <a:lvl7pPr marL="2742662" indent="0">
              <a:buNone/>
              <a:defRPr sz="2000"/>
            </a:lvl7pPr>
            <a:lvl8pPr marL="3199773" indent="0">
              <a:buNone/>
              <a:defRPr sz="2000"/>
            </a:lvl8pPr>
            <a:lvl9pPr marL="3656884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1" indent="0">
              <a:buNone/>
              <a:defRPr sz="1200"/>
            </a:lvl2pPr>
            <a:lvl3pPr marL="914221" indent="0">
              <a:buNone/>
              <a:defRPr sz="1000"/>
            </a:lvl3pPr>
            <a:lvl4pPr marL="1371331" indent="0">
              <a:buNone/>
              <a:defRPr sz="900"/>
            </a:lvl4pPr>
            <a:lvl5pPr marL="1828442" indent="0">
              <a:buNone/>
              <a:defRPr sz="900"/>
            </a:lvl5pPr>
            <a:lvl6pPr marL="2285553" indent="0">
              <a:buNone/>
              <a:defRPr sz="900"/>
            </a:lvl6pPr>
            <a:lvl7pPr marL="2742662" indent="0">
              <a:buNone/>
              <a:defRPr sz="900"/>
            </a:lvl7pPr>
            <a:lvl8pPr marL="3199773" indent="0">
              <a:buNone/>
              <a:defRPr sz="900"/>
            </a:lvl8pPr>
            <a:lvl9pPr marL="3656884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5847-884A-4346-8633-74750B0B8BBF}" type="datetimeFigureOut">
              <a:rPr lang="fi-FI" smtClean="0"/>
              <a:t>9.11.2015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0966-6E10-42E7-A1DB-6D62C8BB4D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6554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2" tIns="45711" rIns="91422" bIns="45711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22" tIns="45711" rIns="91422" bIns="45711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1" y="6356353"/>
            <a:ext cx="2133600" cy="365125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75847-884A-4346-8633-74750B0B8BBF}" type="datetimeFigureOut">
              <a:rPr lang="fi-FI" smtClean="0"/>
              <a:t>9.11.2015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A0966-6E10-42E7-A1DB-6D62C8BB4D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3527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2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3" indent="-342833" algn="l" defTabSz="914221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04" indent="-285694" algn="l" defTabSz="914221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76" indent="-228555" algn="l" defTabSz="914221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87" indent="-228555" algn="l" defTabSz="914221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97" indent="-228555" algn="l" defTabSz="914221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07" indent="-228555" algn="l" defTabSz="91422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18" indent="-228555" algn="l" defTabSz="91422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28" indent="-228555" algn="l" defTabSz="91422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39" indent="-228555" algn="l" defTabSz="91422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1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21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31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42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53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62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73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84" algn="l" defTabSz="9142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7C913">
                <a:lumMod val="37000"/>
                <a:lumOff val="63000"/>
              </a:srgbClr>
            </a:gs>
            <a:gs pos="100000">
              <a:schemeClr val="tx2">
                <a:lumMod val="66000"/>
                <a:lumOff val="34000"/>
                <a:alpha val="37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i 5"/>
          <p:cNvSpPr/>
          <p:nvPr/>
        </p:nvSpPr>
        <p:spPr>
          <a:xfrm>
            <a:off x="2879599" y="1697506"/>
            <a:ext cx="3339655" cy="3188513"/>
          </a:xfrm>
          <a:prstGeom prst="ellipse">
            <a:avLst/>
          </a:prstGeom>
          <a:noFill/>
          <a:ln>
            <a:solidFill>
              <a:srgbClr val="D7C9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1" name="Suora yhdysviiva 20"/>
          <p:cNvCxnSpPr>
            <a:stCxn id="4" idx="0"/>
            <a:endCxn id="4" idx="4"/>
          </p:cNvCxnSpPr>
          <p:nvPr/>
        </p:nvCxnSpPr>
        <p:spPr>
          <a:xfrm>
            <a:off x="4559980" y="1394504"/>
            <a:ext cx="0" cy="3796266"/>
          </a:xfrm>
          <a:prstGeom prst="line">
            <a:avLst/>
          </a:prstGeom>
          <a:ln>
            <a:solidFill>
              <a:srgbClr val="D7C913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4" name="Leveä kaari 73"/>
          <p:cNvSpPr/>
          <p:nvPr/>
        </p:nvSpPr>
        <p:spPr>
          <a:xfrm>
            <a:off x="2596605" y="1391721"/>
            <a:ext cx="3939812" cy="3815921"/>
          </a:xfrm>
          <a:prstGeom prst="blockArc">
            <a:avLst>
              <a:gd name="adj1" fmla="val 13997413"/>
              <a:gd name="adj2" fmla="val 18440036"/>
              <a:gd name="adj3" fmla="val 7889"/>
            </a:avLst>
          </a:prstGeom>
          <a:solidFill>
            <a:srgbClr val="D7C913"/>
          </a:solidFill>
          <a:ln>
            <a:solidFill>
              <a:srgbClr val="D7C9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cxnSp>
        <p:nvCxnSpPr>
          <p:cNvPr id="23" name="Suora yhdysviiva 22"/>
          <p:cNvCxnSpPr/>
          <p:nvPr/>
        </p:nvCxnSpPr>
        <p:spPr>
          <a:xfrm flipV="1">
            <a:off x="2714731" y="2708920"/>
            <a:ext cx="3718622" cy="1232884"/>
          </a:xfrm>
          <a:prstGeom prst="line">
            <a:avLst/>
          </a:prstGeom>
          <a:ln>
            <a:solidFill>
              <a:srgbClr val="D7C913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uora yhdysviiva 7"/>
          <p:cNvCxnSpPr/>
          <p:nvPr/>
        </p:nvCxnSpPr>
        <p:spPr>
          <a:xfrm>
            <a:off x="2714731" y="2637586"/>
            <a:ext cx="3718622" cy="1234438"/>
          </a:xfrm>
          <a:prstGeom prst="line">
            <a:avLst/>
          </a:prstGeom>
          <a:ln>
            <a:solidFill>
              <a:srgbClr val="D7C913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uora yhdysviiva 9"/>
          <p:cNvCxnSpPr/>
          <p:nvPr/>
        </p:nvCxnSpPr>
        <p:spPr>
          <a:xfrm>
            <a:off x="3419872" y="1772816"/>
            <a:ext cx="2304256" cy="3070212"/>
          </a:xfrm>
          <a:prstGeom prst="line">
            <a:avLst/>
          </a:prstGeom>
          <a:ln>
            <a:solidFill>
              <a:srgbClr val="D7C913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uora yhdysviiva 25"/>
          <p:cNvCxnSpPr/>
          <p:nvPr/>
        </p:nvCxnSpPr>
        <p:spPr>
          <a:xfrm flipH="1">
            <a:off x="3419872" y="1772816"/>
            <a:ext cx="2304256" cy="3083777"/>
          </a:xfrm>
          <a:prstGeom prst="line">
            <a:avLst/>
          </a:prstGeom>
          <a:ln>
            <a:solidFill>
              <a:srgbClr val="D7C913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Ellipsi 4"/>
          <p:cNvSpPr/>
          <p:nvPr/>
        </p:nvSpPr>
        <p:spPr>
          <a:xfrm>
            <a:off x="3218059" y="1976464"/>
            <a:ext cx="2686470" cy="2590547"/>
          </a:xfrm>
          <a:prstGeom prst="ellipse">
            <a:avLst/>
          </a:prstGeom>
          <a:solidFill>
            <a:srgbClr val="D7C913"/>
          </a:solidFill>
          <a:ln>
            <a:solidFill>
              <a:srgbClr val="D7C9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6" name="Tekstiruutu 115"/>
          <p:cNvSpPr txBox="1"/>
          <p:nvPr/>
        </p:nvSpPr>
        <p:spPr>
          <a:xfrm rot="1222341">
            <a:off x="4675223" y="1765963"/>
            <a:ext cx="648072" cy="276981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Tammi</a:t>
            </a:r>
          </a:p>
        </p:txBody>
      </p:sp>
      <p:sp>
        <p:nvSpPr>
          <p:cNvPr id="117" name="Tekstiruutu 116"/>
          <p:cNvSpPr txBox="1"/>
          <p:nvPr/>
        </p:nvSpPr>
        <p:spPr>
          <a:xfrm rot="3253695">
            <a:off x="5336156" y="2266519"/>
            <a:ext cx="792088" cy="28733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Helmi</a:t>
            </a:r>
          </a:p>
        </p:txBody>
      </p:sp>
      <p:sp>
        <p:nvSpPr>
          <p:cNvPr id="119" name="Tekstiruutu 118"/>
          <p:cNvSpPr txBox="1"/>
          <p:nvPr/>
        </p:nvSpPr>
        <p:spPr>
          <a:xfrm rot="7641920">
            <a:off x="5383421" y="3984929"/>
            <a:ext cx="864096" cy="28733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 err="1">
                <a:latin typeface="Arial" panose="020B0604020202020204" pitchFamily="34" charset="0"/>
                <a:cs typeface="Arial" panose="020B0604020202020204" pitchFamily="34" charset="0"/>
              </a:rPr>
              <a:t>Huhti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Tekstiruutu 119"/>
          <p:cNvSpPr txBox="1"/>
          <p:nvPr/>
        </p:nvSpPr>
        <p:spPr>
          <a:xfrm rot="9538467">
            <a:off x="4535591" y="4529816"/>
            <a:ext cx="1008112" cy="276999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Touko</a:t>
            </a:r>
          </a:p>
        </p:txBody>
      </p:sp>
      <p:sp>
        <p:nvSpPr>
          <p:cNvPr id="121" name="Tekstiruutu 120"/>
          <p:cNvSpPr txBox="1"/>
          <p:nvPr/>
        </p:nvSpPr>
        <p:spPr>
          <a:xfrm rot="11893252">
            <a:off x="3645794" y="4523355"/>
            <a:ext cx="864096" cy="276999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Elo</a:t>
            </a:r>
          </a:p>
        </p:txBody>
      </p:sp>
      <p:sp>
        <p:nvSpPr>
          <p:cNvPr id="122" name="Tekstiruutu 121"/>
          <p:cNvSpPr txBox="1"/>
          <p:nvPr/>
        </p:nvSpPr>
        <p:spPr>
          <a:xfrm rot="13971856">
            <a:off x="2885496" y="3972956"/>
            <a:ext cx="936104" cy="28733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Syys</a:t>
            </a:r>
          </a:p>
        </p:txBody>
      </p:sp>
      <p:sp>
        <p:nvSpPr>
          <p:cNvPr id="123" name="Tekstiruutu 122"/>
          <p:cNvSpPr txBox="1"/>
          <p:nvPr/>
        </p:nvSpPr>
        <p:spPr>
          <a:xfrm rot="16200000">
            <a:off x="2557717" y="3104481"/>
            <a:ext cx="1008112" cy="28733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Loka</a:t>
            </a:r>
          </a:p>
        </p:txBody>
      </p:sp>
      <p:sp>
        <p:nvSpPr>
          <p:cNvPr id="124" name="Tekstiruutu 123"/>
          <p:cNvSpPr txBox="1"/>
          <p:nvPr/>
        </p:nvSpPr>
        <p:spPr>
          <a:xfrm rot="18341796">
            <a:off x="2878178" y="2296740"/>
            <a:ext cx="936104" cy="28733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Marras</a:t>
            </a:r>
          </a:p>
        </p:txBody>
      </p:sp>
      <p:sp>
        <p:nvSpPr>
          <p:cNvPr id="125" name="Tekstiruutu 124"/>
          <p:cNvSpPr txBox="1"/>
          <p:nvPr/>
        </p:nvSpPr>
        <p:spPr>
          <a:xfrm rot="20393021">
            <a:off x="3647626" y="1770573"/>
            <a:ext cx="792088" cy="276999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>
                <a:latin typeface="Arial" panose="020B0604020202020204" pitchFamily="34" charset="0"/>
                <a:cs typeface="Arial" panose="020B0604020202020204" pitchFamily="34" charset="0"/>
              </a:rPr>
              <a:t>Joulu</a:t>
            </a:r>
          </a:p>
        </p:txBody>
      </p:sp>
      <p:sp>
        <p:nvSpPr>
          <p:cNvPr id="145" name="Tekstiruutu 144"/>
          <p:cNvSpPr txBox="1"/>
          <p:nvPr/>
        </p:nvSpPr>
        <p:spPr>
          <a:xfrm rot="7559892">
            <a:off x="5770252" y="4207692"/>
            <a:ext cx="484392" cy="276981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r>
              <a:rPr lang="fi-FI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YTY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Tekstiruutu 145"/>
          <p:cNvSpPr txBox="1"/>
          <p:nvPr/>
        </p:nvSpPr>
        <p:spPr>
          <a:xfrm rot="3239925">
            <a:off x="5759981" y="2106585"/>
            <a:ext cx="484392" cy="276981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r>
              <a:rPr lang="fi-FI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YTY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kstiruutu 147"/>
          <p:cNvSpPr txBox="1"/>
          <p:nvPr/>
        </p:nvSpPr>
        <p:spPr>
          <a:xfrm rot="9730998">
            <a:off x="4885987" y="4823682"/>
            <a:ext cx="484392" cy="276981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r>
              <a:rPr lang="fi-FI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YTY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Tekstiruutu 148"/>
          <p:cNvSpPr txBox="1"/>
          <p:nvPr/>
        </p:nvSpPr>
        <p:spPr>
          <a:xfrm rot="12131274">
            <a:off x="3725711" y="4818516"/>
            <a:ext cx="484392" cy="276981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r>
              <a:rPr lang="fi-FI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YTY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ekstiruutu 149"/>
          <p:cNvSpPr txBox="1"/>
          <p:nvPr/>
        </p:nvSpPr>
        <p:spPr>
          <a:xfrm rot="14059158">
            <a:off x="2830889" y="4177734"/>
            <a:ext cx="484392" cy="276981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r>
              <a:rPr lang="fi-FI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YTY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Tekstiruutu 150"/>
          <p:cNvSpPr txBox="1"/>
          <p:nvPr/>
        </p:nvSpPr>
        <p:spPr>
          <a:xfrm rot="16200000">
            <a:off x="2535823" y="3109653"/>
            <a:ext cx="484392" cy="276981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r>
              <a:rPr lang="fi-FI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YTY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Tekstiruutu 151"/>
          <p:cNvSpPr txBox="1"/>
          <p:nvPr/>
        </p:nvSpPr>
        <p:spPr>
          <a:xfrm rot="18445675">
            <a:off x="2855258" y="2099705"/>
            <a:ext cx="484392" cy="276981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r>
              <a:rPr lang="fi-FI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YTY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Sydän 165"/>
          <p:cNvSpPr/>
          <p:nvPr/>
        </p:nvSpPr>
        <p:spPr>
          <a:xfrm>
            <a:off x="4103814" y="5305269"/>
            <a:ext cx="915863" cy="860411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44000" tIns="36000" rIns="91422" bIns="45711" spcCol="0" rtlCol="0" anchor="ctr">
            <a:scene3d>
              <a:camera prst="orthographicFront">
                <a:rot lat="0" lon="0" rev="1500000"/>
              </a:camera>
              <a:lightRig rig="threePt" dir="t"/>
            </a:scene3d>
          </a:bodyPr>
          <a:lstStyle/>
          <a:p>
            <a:pPr algn="ctr"/>
            <a:r>
              <a:rPr lang="fi-FI" sz="1200" dirty="0" smtClean="0"/>
              <a:t>Kesäloma</a:t>
            </a:r>
            <a:endParaRPr lang="fi-FI" sz="1200" dirty="0"/>
          </a:p>
        </p:txBody>
      </p:sp>
      <p:sp>
        <p:nvSpPr>
          <p:cNvPr id="118" name="Tekstiruutu 117"/>
          <p:cNvSpPr txBox="1"/>
          <p:nvPr/>
        </p:nvSpPr>
        <p:spPr>
          <a:xfrm rot="5400000">
            <a:off x="5616146" y="3104480"/>
            <a:ext cx="864096" cy="28733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Maalis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kstiruutu 166"/>
          <p:cNvSpPr txBox="1"/>
          <p:nvPr/>
        </p:nvSpPr>
        <p:spPr>
          <a:xfrm>
            <a:off x="825031" y="125426"/>
            <a:ext cx="2267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Hyvä kommunikointi</a:t>
            </a:r>
          </a:p>
          <a:p>
            <a:r>
              <a:rPr lang="fi-FI" sz="1600" dirty="0" err="1" smtClean="0"/>
              <a:t>Wilma</a:t>
            </a:r>
            <a:r>
              <a:rPr lang="fi-FI" sz="1600" dirty="0" smtClean="0"/>
              <a:t>, </a:t>
            </a:r>
            <a:r>
              <a:rPr lang="fi-FI" sz="1600" dirty="0" err="1" smtClean="0"/>
              <a:t>Pedanet</a:t>
            </a:r>
            <a:r>
              <a:rPr lang="fi-FI" sz="1600" dirty="0" smtClean="0"/>
              <a:t>, </a:t>
            </a:r>
            <a:r>
              <a:rPr lang="fi-FI" sz="1600" dirty="0" err="1" smtClean="0"/>
              <a:t>Reissari</a:t>
            </a:r>
            <a:endParaRPr lang="fi-FI" sz="1600" dirty="0"/>
          </a:p>
        </p:txBody>
      </p:sp>
      <p:sp>
        <p:nvSpPr>
          <p:cNvPr id="168" name="Tekstiruutu 167"/>
          <p:cNvSpPr txBox="1"/>
          <p:nvPr/>
        </p:nvSpPr>
        <p:spPr>
          <a:xfrm>
            <a:off x="96996" y="1405119"/>
            <a:ext cx="1315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>
                <a:cs typeface="Arial" panose="020B0604020202020204" pitchFamily="34" charset="0"/>
              </a:rPr>
              <a:t>Oppilaskunta-työ</a:t>
            </a:r>
            <a:endParaRPr lang="fi-FI" sz="1600" dirty="0">
              <a:cs typeface="Arial" panose="020B0604020202020204" pitchFamily="34" charset="0"/>
            </a:endParaRPr>
          </a:p>
        </p:txBody>
      </p:sp>
      <p:sp>
        <p:nvSpPr>
          <p:cNvPr id="169" name="Tekstiruutu 168"/>
          <p:cNvSpPr txBox="1"/>
          <p:nvPr/>
        </p:nvSpPr>
        <p:spPr>
          <a:xfrm>
            <a:off x="97757" y="835097"/>
            <a:ext cx="14545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Kummioppilas-toiminta</a:t>
            </a:r>
            <a:endParaRPr lang="fi-FI" sz="1600" dirty="0"/>
          </a:p>
        </p:txBody>
      </p:sp>
      <p:sp>
        <p:nvSpPr>
          <p:cNvPr id="170" name="Tekstiruutu 169"/>
          <p:cNvSpPr txBox="1"/>
          <p:nvPr/>
        </p:nvSpPr>
        <p:spPr>
          <a:xfrm>
            <a:off x="2997649" y="116850"/>
            <a:ext cx="1683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Henkilökunnan tapahtumat </a:t>
            </a:r>
          </a:p>
          <a:p>
            <a:pPr algn="ctr"/>
            <a:r>
              <a:rPr lang="fi-FI" sz="1600" dirty="0" smtClean="0"/>
              <a:t>-liikuntasalivuorot</a:t>
            </a:r>
            <a:endParaRPr lang="fi-FI" sz="1600" dirty="0"/>
          </a:p>
        </p:txBody>
      </p:sp>
      <p:sp>
        <p:nvSpPr>
          <p:cNvPr id="171" name="Tekstiruutu 170"/>
          <p:cNvSpPr txBox="1"/>
          <p:nvPr/>
        </p:nvSpPr>
        <p:spPr>
          <a:xfrm>
            <a:off x="4855229" y="116849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Rinnakkais-luokkien yhteistoiminta</a:t>
            </a:r>
            <a:endParaRPr lang="fi-FI" sz="1600" dirty="0"/>
          </a:p>
        </p:txBody>
      </p:sp>
      <p:sp>
        <p:nvSpPr>
          <p:cNvPr id="172" name="Tekstiruutu 171"/>
          <p:cNvSpPr txBox="1"/>
          <p:nvPr/>
        </p:nvSpPr>
        <p:spPr>
          <a:xfrm>
            <a:off x="6265507" y="116850"/>
            <a:ext cx="10564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6.lk </a:t>
            </a:r>
          </a:p>
          <a:p>
            <a:pPr algn="ctr"/>
            <a:r>
              <a:rPr lang="fi-FI" sz="1600" dirty="0" smtClean="0"/>
              <a:t>ruokala</a:t>
            </a:r>
          </a:p>
          <a:p>
            <a:pPr algn="ctr"/>
            <a:r>
              <a:rPr lang="fi-FI" sz="1600" dirty="0" smtClean="0"/>
              <a:t>siivous</a:t>
            </a:r>
            <a:endParaRPr lang="fi-FI" sz="1600" dirty="0"/>
          </a:p>
        </p:txBody>
      </p:sp>
      <p:sp>
        <p:nvSpPr>
          <p:cNvPr id="173" name="Tekstiruutu 172"/>
          <p:cNvSpPr txBox="1"/>
          <p:nvPr/>
        </p:nvSpPr>
        <p:spPr>
          <a:xfrm>
            <a:off x="7162227" y="171684"/>
            <a:ext cx="1331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Ihmeelliset vuodet</a:t>
            </a:r>
            <a:endParaRPr lang="fi-FI" sz="1600" dirty="0"/>
          </a:p>
        </p:txBody>
      </p:sp>
      <p:sp>
        <p:nvSpPr>
          <p:cNvPr id="174" name="Tekstiruutu 173"/>
          <p:cNvSpPr txBox="1"/>
          <p:nvPr/>
        </p:nvSpPr>
        <p:spPr>
          <a:xfrm>
            <a:off x="7677667" y="923158"/>
            <a:ext cx="1403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Opiskelijat/ harjoittelijat</a:t>
            </a:r>
            <a:endParaRPr lang="fi-FI" sz="1600" dirty="0"/>
          </a:p>
        </p:txBody>
      </p:sp>
      <p:sp>
        <p:nvSpPr>
          <p:cNvPr id="175" name="Tekstiruutu 174"/>
          <p:cNvSpPr txBox="1"/>
          <p:nvPr/>
        </p:nvSpPr>
        <p:spPr>
          <a:xfrm>
            <a:off x="7555546" y="1689034"/>
            <a:ext cx="1475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err="1" smtClean="0"/>
              <a:t>Frendit-</a:t>
            </a:r>
            <a:r>
              <a:rPr lang="fi-FI" sz="1600" dirty="0" smtClean="0"/>
              <a:t> ryhmä</a:t>
            </a:r>
            <a:endParaRPr lang="fi-FI" sz="1600" dirty="0"/>
          </a:p>
        </p:txBody>
      </p:sp>
      <p:sp>
        <p:nvSpPr>
          <p:cNvPr id="147" name="Tekstiruutu 146"/>
          <p:cNvSpPr txBox="1"/>
          <p:nvPr/>
        </p:nvSpPr>
        <p:spPr>
          <a:xfrm rot="5400000">
            <a:off x="6115549" y="3109656"/>
            <a:ext cx="484392" cy="276981"/>
          </a:xfrm>
          <a:prstGeom prst="rect">
            <a:avLst/>
          </a:prstGeom>
          <a:noFill/>
        </p:spPr>
        <p:txBody>
          <a:bodyPr wrap="none" lIns="91422" tIns="45711" rIns="91422" bIns="45711" rtlCol="0">
            <a:spAutoFit/>
          </a:bodyPr>
          <a:lstStyle/>
          <a:p>
            <a:r>
              <a:rPr lang="fi-FI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YTY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Tekstiruutu 175"/>
          <p:cNvSpPr txBox="1"/>
          <p:nvPr/>
        </p:nvSpPr>
        <p:spPr>
          <a:xfrm>
            <a:off x="7584176" y="2217436"/>
            <a:ext cx="1475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Vanhempain-vartit ja -illat</a:t>
            </a:r>
            <a:endParaRPr lang="fi-FI" sz="1600" dirty="0"/>
          </a:p>
        </p:txBody>
      </p:sp>
      <p:sp>
        <p:nvSpPr>
          <p:cNvPr id="177" name="Tekstiruutu 176"/>
          <p:cNvSpPr txBox="1"/>
          <p:nvPr/>
        </p:nvSpPr>
        <p:spPr>
          <a:xfrm>
            <a:off x="7675383" y="2935283"/>
            <a:ext cx="1475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Välitunti-liikunta</a:t>
            </a:r>
            <a:endParaRPr lang="fi-FI" sz="1600" dirty="0"/>
          </a:p>
        </p:txBody>
      </p:sp>
      <p:sp>
        <p:nvSpPr>
          <p:cNvPr id="178" name="Tekstiruutu 177"/>
          <p:cNvSpPr txBox="1"/>
          <p:nvPr/>
        </p:nvSpPr>
        <p:spPr>
          <a:xfrm>
            <a:off x="7694003" y="3838161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Päivän-avaukset</a:t>
            </a:r>
            <a:endParaRPr lang="fi-FI" sz="1600" dirty="0"/>
          </a:p>
        </p:txBody>
      </p:sp>
      <p:sp>
        <p:nvSpPr>
          <p:cNvPr id="179" name="Tekstiruutu 178"/>
          <p:cNvSpPr txBox="1"/>
          <p:nvPr/>
        </p:nvSpPr>
        <p:spPr>
          <a:xfrm>
            <a:off x="7789068" y="4856593"/>
            <a:ext cx="1248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Ope-kokoukset</a:t>
            </a:r>
            <a:endParaRPr lang="fi-FI" sz="1600" dirty="0"/>
          </a:p>
        </p:txBody>
      </p:sp>
      <p:sp>
        <p:nvSpPr>
          <p:cNvPr id="180" name="Tekstiruutu 179"/>
          <p:cNvSpPr txBox="1"/>
          <p:nvPr/>
        </p:nvSpPr>
        <p:spPr>
          <a:xfrm>
            <a:off x="7700627" y="5504975"/>
            <a:ext cx="1261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err="1" smtClean="0"/>
              <a:t>KiVa-koulu</a:t>
            </a:r>
            <a:endParaRPr lang="fi-FI" sz="1600" dirty="0" smtClean="0"/>
          </a:p>
          <a:p>
            <a:pPr algn="ctr"/>
            <a:r>
              <a:rPr lang="fi-FI" sz="1600" dirty="0" err="1" smtClean="0"/>
              <a:t>KiVa-tunnit</a:t>
            </a:r>
            <a:endParaRPr lang="fi-FI" sz="1600" dirty="0"/>
          </a:p>
        </p:txBody>
      </p:sp>
      <p:sp>
        <p:nvSpPr>
          <p:cNvPr id="181" name="Tekstiruutu 180"/>
          <p:cNvSpPr txBox="1"/>
          <p:nvPr/>
        </p:nvSpPr>
        <p:spPr>
          <a:xfrm>
            <a:off x="229786" y="5879113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Terveys-tarkastukset</a:t>
            </a:r>
            <a:endParaRPr lang="fi-FI" sz="1600" dirty="0"/>
          </a:p>
        </p:txBody>
      </p:sp>
      <p:sp>
        <p:nvSpPr>
          <p:cNvPr id="182" name="Tekstiruutu 181"/>
          <p:cNvSpPr txBox="1"/>
          <p:nvPr/>
        </p:nvSpPr>
        <p:spPr>
          <a:xfrm>
            <a:off x="5138616" y="6002224"/>
            <a:ext cx="1294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Vanhempain-yhdistys</a:t>
            </a:r>
            <a:endParaRPr lang="fi-FI" sz="1600" dirty="0"/>
          </a:p>
        </p:txBody>
      </p:sp>
      <p:sp>
        <p:nvSpPr>
          <p:cNvPr id="183" name="Tekstiruutu 182"/>
          <p:cNvSpPr txBox="1"/>
          <p:nvPr/>
        </p:nvSpPr>
        <p:spPr>
          <a:xfrm>
            <a:off x="2596604" y="5879114"/>
            <a:ext cx="12429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err="1" smtClean="0"/>
              <a:t>Terkkarin</a:t>
            </a:r>
            <a:r>
              <a:rPr lang="fi-FI" sz="1600" dirty="0" smtClean="0"/>
              <a:t> tunnit</a:t>
            </a:r>
          </a:p>
          <a:p>
            <a:pPr algn="ctr"/>
            <a:r>
              <a:rPr lang="fi-FI" sz="1600" dirty="0" smtClean="0"/>
              <a:t>5.lk</a:t>
            </a:r>
            <a:endParaRPr lang="fi-FI" sz="1600" dirty="0"/>
          </a:p>
        </p:txBody>
      </p:sp>
      <p:sp>
        <p:nvSpPr>
          <p:cNvPr id="184" name="Tekstiruutu 183"/>
          <p:cNvSpPr txBox="1"/>
          <p:nvPr/>
        </p:nvSpPr>
        <p:spPr>
          <a:xfrm>
            <a:off x="1502849" y="6171501"/>
            <a:ext cx="1510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Konsertit</a:t>
            </a:r>
            <a:endParaRPr lang="fi-FI" sz="1600" dirty="0"/>
          </a:p>
        </p:txBody>
      </p:sp>
      <p:sp>
        <p:nvSpPr>
          <p:cNvPr id="185" name="Tekstiruutu 184"/>
          <p:cNvSpPr txBox="1"/>
          <p:nvPr/>
        </p:nvSpPr>
        <p:spPr>
          <a:xfrm>
            <a:off x="6627933" y="6048390"/>
            <a:ext cx="1302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Nivelvaihe-työ</a:t>
            </a:r>
            <a:endParaRPr lang="fi-FI" sz="1600" dirty="0"/>
          </a:p>
        </p:txBody>
      </p:sp>
      <p:sp>
        <p:nvSpPr>
          <p:cNvPr id="186" name="Tekstiruutu 185"/>
          <p:cNvSpPr txBox="1"/>
          <p:nvPr/>
        </p:nvSpPr>
        <p:spPr>
          <a:xfrm>
            <a:off x="-27792" y="5487303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Turnaukset</a:t>
            </a:r>
            <a:endParaRPr lang="fi-FI" sz="1600" dirty="0"/>
          </a:p>
        </p:txBody>
      </p:sp>
      <p:sp>
        <p:nvSpPr>
          <p:cNvPr id="187" name="Tekstiruutu 186"/>
          <p:cNvSpPr txBox="1"/>
          <p:nvPr/>
        </p:nvSpPr>
        <p:spPr>
          <a:xfrm>
            <a:off x="34602" y="4475048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dirty="0" smtClean="0"/>
              <a:t>Yhteistyö seurakunnan kanssa</a:t>
            </a:r>
            <a:endParaRPr lang="fi-FI" sz="1600" dirty="0"/>
          </a:p>
        </p:txBody>
      </p:sp>
      <p:sp>
        <p:nvSpPr>
          <p:cNvPr id="188" name="Tekstiruutu 187"/>
          <p:cNvSpPr txBox="1"/>
          <p:nvPr/>
        </p:nvSpPr>
        <p:spPr>
          <a:xfrm>
            <a:off x="2822187" y="1227907"/>
            <a:ext cx="9284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Joulujuhla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9" name="Tekstiruutu 188"/>
          <p:cNvSpPr txBox="1"/>
          <p:nvPr/>
        </p:nvSpPr>
        <p:spPr>
          <a:xfrm>
            <a:off x="4073505" y="978448"/>
            <a:ext cx="933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Joululoma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0" name="Tekstiruutu 189"/>
          <p:cNvSpPr txBox="1"/>
          <p:nvPr/>
        </p:nvSpPr>
        <p:spPr>
          <a:xfrm>
            <a:off x="6009604" y="1381796"/>
            <a:ext cx="1443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err="1" smtClean="0">
                <a:solidFill>
                  <a:schemeClr val="accent1">
                    <a:lumMod val="75000"/>
                  </a:schemeClr>
                </a:solidFill>
              </a:rPr>
              <a:t>Ystävänpäivä/vko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1" name="Tekstiruutu 190"/>
          <p:cNvSpPr txBox="1"/>
          <p:nvPr/>
        </p:nvSpPr>
        <p:spPr>
          <a:xfrm>
            <a:off x="6373614" y="1858311"/>
            <a:ext cx="9923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Hiihtoloma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2" name="Tekstiruutu 191"/>
          <p:cNvSpPr txBox="1"/>
          <p:nvPr/>
        </p:nvSpPr>
        <p:spPr>
          <a:xfrm>
            <a:off x="6719638" y="3011818"/>
            <a:ext cx="8851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Väriviikko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3" name="Tekstiruutu 192"/>
          <p:cNvSpPr txBox="1"/>
          <p:nvPr/>
        </p:nvSpPr>
        <p:spPr>
          <a:xfrm>
            <a:off x="6563276" y="3680194"/>
            <a:ext cx="1431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Suvaitsevaisuus-</a:t>
            </a:r>
          </a:p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kuukausi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4" name="Tekstiruutu 193"/>
          <p:cNvSpPr txBox="1"/>
          <p:nvPr/>
        </p:nvSpPr>
        <p:spPr>
          <a:xfrm>
            <a:off x="6191860" y="4595938"/>
            <a:ext cx="7428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Teatteri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5" name="Tekstiruutu 194"/>
          <p:cNvSpPr txBox="1"/>
          <p:nvPr/>
        </p:nvSpPr>
        <p:spPr>
          <a:xfrm>
            <a:off x="6338288" y="4843028"/>
            <a:ext cx="1008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Vappujuhla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6" name="Tekstiruutu 195"/>
          <p:cNvSpPr txBox="1"/>
          <p:nvPr/>
        </p:nvSpPr>
        <p:spPr>
          <a:xfrm>
            <a:off x="5539305" y="5053755"/>
            <a:ext cx="1131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Luokkaretket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7" name="Tekstiruutu 196"/>
          <p:cNvSpPr txBox="1"/>
          <p:nvPr/>
        </p:nvSpPr>
        <p:spPr>
          <a:xfrm>
            <a:off x="5645658" y="5348803"/>
            <a:ext cx="1239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Unicef –kävely</a:t>
            </a:r>
          </a:p>
        </p:txBody>
      </p:sp>
      <p:sp>
        <p:nvSpPr>
          <p:cNvPr id="198" name="Tekstiruutu 197"/>
          <p:cNvSpPr txBox="1"/>
          <p:nvPr/>
        </p:nvSpPr>
        <p:spPr>
          <a:xfrm>
            <a:off x="5028509" y="5542904"/>
            <a:ext cx="9488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Kevätjuhla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9" name="Tekstiruutu 198"/>
          <p:cNvSpPr txBox="1"/>
          <p:nvPr/>
        </p:nvSpPr>
        <p:spPr>
          <a:xfrm>
            <a:off x="2959135" y="5190770"/>
            <a:ext cx="1115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Koulurauhan</a:t>
            </a:r>
          </a:p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julistus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0" name="Tekstiruutu 199"/>
          <p:cNvSpPr txBox="1"/>
          <p:nvPr/>
        </p:nvSpPr>
        <p:spPr>
          <a:xfrm>
            <a:off x="1737338" y="4487261"/>
            <a:ext cx="154907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Yleisurheilu-</a:t>
            </a:r>
          </a:p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päivä + kisat</a:t>
            </a:r>
          </a:p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Seurat esittäytyvät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1" name="Tekstiruutu 200"/>
          <p:cNvSpPr txBox="1"/>
          <p:nvPr/>
        </p:nvSpPr>
        <p:spPr>
          <a:xfrm>
            <a:off x="1030552" y="4035617"/>
            <a:ext cx="1684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Yhteistoiminnallinen</a:t>
            </a:r>
          </a:p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päivä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2" name="Tekstiruutu 201"/>
          <p:cNvSpPr txBox="1"/>
          <p:nvPr/>
        </p:nvSpPr>
        <p:spPr>
          <a:xfrm>
            <a:off x="1118102" y="3395145"/>
            <a:ext cx="13601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Toiminnalliset</a:t>
            </a:r>
          </a:p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vanhempainillat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kstiruutu 15"/>
          <p:cNvSpPr txBox="1"/>
          <p:nvPr/>
        </p:nvSpPr>
        <p:spPr>
          <a:xfrm>
            <a:off x="1358492" y="2981880"/>
            <a:ext cx="12041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Toimintapäivä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kstiruutu 16"/>
          <p:cNvSpPr txBox="1"/>
          <p:nvPr/>
        </p:nvSpPr>
        <p:spPr>
          <a:xfrm>
            <a:off x="1269593" y="1967732"/>
            <a:ext cx="15084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Lapsen oikeuksien</a:t>
            </a:r>
          </a:p>
          <a:p>
            <a:pPr algn="ctr"/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päivä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kstiruutu 17"/>
          <p:cNvSpPr txBox="1"/>
          <p:nvPr/>
        </p:nvSpPr>
        <p:spPr>
          <a:xfrm>
            <a:off x="2104244" y="1507933"/>
            <a:ext cx="1042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Pikkujoulut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Pyöristetty suorakulmio 18"/>
          <p:cNvSpPr/>
          <p:nvPr/>
        </p:nvSpPr>
        <p:spPr>
          <a:xfrm>
            <a:off x="96995" y="125428"/>
            <a:ext cx="8940359" cy="658468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ekstiruutu 1"/>
          <p:cNvSpPr txBox="1"/>
          <p:nvPr/>
        </p:nvSpPr>
        <p:spPr>
          <a:xfrm>
            <a:off x="138410" y="2217436"/>
            <a:ext cx="12208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Tunnetaito-tunnit</a:t>
            </a:r>
            <a:endParaRPr lang="fi-FI" sz="1600" dirty="0"/>
          </a:p>
        </p:txBody>
      </p:sp>
      <p:sp>
        <p:nvSpPr>
          <p:cNvPr id="64" name="Tekstiruutu 63"/>
          <p:cNvSpPr txBox="1"/>
          <p:nvPr/>
        </p:nvSpPr>
        <p:spPr>
          <a:xfrm>
            <a:off x="1356815" y="2637586"/>
            <a:ext cx="862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 smtClean="0">
                <a:solidFill>
                  <a:schemeClr val="accent1">
                    <a:lumMod val="75000"/>
                  </a:schemeClr>
                </a:solidFill>
              </a:rPr>
              <a:t>Syysloma</a:t>
            </a:r>
            <a:endParaRPr lang="fi-FI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llipsi 3"/>
          <p:cNvSpPr/>
          <p:nvPr/>
        </p:nvSpPr>
        <p:spPr>
          <a:xfrm>
            <a:off x="2583543" y="1394504"/>
            <a:ext cx="3952874" cy="3796266"/>
          </a:xfrm>
          <a:prstGeom prst="ellipse">
            <a:avLst/>
          </a:prstGeom>
          <a:noFill/>
          <a:ln>
            <a:solidFill>
              <a:srgbClr val="D7C91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5" name="Tekstiruutu 154"/>
          <p:cNvSpPr txBox="1"/>
          <p:nvPr/>
        </p:nvSpPr>
        <p:spPr>
          <a:xfrm>
            <a:off x="3665946" y="2802211"/>
            <a:ext cx="1788069" cy="923330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fi-FI" dirty="0" err="1" smtClean="0"/>
              <a:t>Kaaron</a:t>
            </a:r>
            <a:r>
              <a:rPr lang="fi-FI" dirty="0" smtClean="0"/>
              <a:t> koulun hyvinvointi-vuosikello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2223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100</Words>
  <Application>Microsoft Office PowerPoint</Application>
  <PresentationFormat>Näytössä katseltava diaesitys (4:3)</PresentationFormat>
  <Paragraphs>74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Sami Hannila</dc:creator>
  <cp:lastModifiedBy>Sami Hannila</cp:lastModifiedBy>
  <cp:revision>24</cp:revision>
  <dcterms:created xsi:type="dcterms:W3CDTF">2015-10-12T10:00:29Z</dcterms:created>
  <dcterms:modified xsi:type="dcterms:W3CDTF">2015-11-09T09:24:00Z</dcterms:modified>
</cp:coreProperties>
</file>