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Nunito" panose="020B0604020202020204" charset="0"/>
      <p:regular r:id="rId11"/>
      <p:bold r:id="rId12"/>
      <p:italic r:id="rId13"/>
      <p:boldItalic r:id="rId14"/>
    </p:embeddedFont>
    <p:embeddedFont>
      <p:font typeface="Calibri" panose="020F0502020204030204" pitchFamily="3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2" d="100"/>
          <a:sy n="102" d="100"/>
        </p:scale>
        <p:origin x="-456" y="6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73553399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4e89ef3655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4e89ef3655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4e89ef3655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4e89ef3655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4b20628cc6_4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4b20628cc6_4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4e89ef3655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4e89ef3655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4e8d6d872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4e8d6d872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4e89ef3655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4e89ef3655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4b20628cc6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4b20628cc6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RpjXKbc7J4I"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s://youtu.be/-xW6XTb48cU" TargetMode="External"/><Relationship Id="rId4" Type="http://schemas.openxmlformats.org/officeDocument/2006/relationships/hyperlink" Target="https://youtu.be/rxgjfHNUzE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1765203" y="1662533"/>
            <a:ext cx="5361300" cy="144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a:t>KEEP CALM</a:t>
            </a:r>
            <a:endParaRPr/>
          </a:p>
          <a:p>
            <a:pPr marL="0" lvl="0" indent="0" algn="ctr" rtl="0">
              <a:spcBef>
                <a:spcPts val="0"/>
              </a:spcBef>
              <a:spcAft>
                <a:spcPts val="0"/>
              </a:spcAft>
              <a:buNone/>
            </a:pPr>
            <a:r>
              <a:rPr lang="es"/>
              <a:t> </a:t>
            </a:r>
            <a:r>
              <a:rPr lang="es" sz="2400"/>
              <a:t>AND</a:t>
            </a:r>
            <a:endParaRPr sz="2400"/>
          </a:p>
          <a:p>
            <a:pPr marL="0" lvl="0" indent="0" algn="ctr" rtl="0">
              <a:spcBef>
                <a:spcPts val="0"/>
              </a:spcBef>
              <a:spcAft>
                <a:spcPts val="0"/>
              </a:spcAft>
              <a:buNone/>
            </a:pPr>
            <a:r>
              <a:rPr lang="es"/>
              <a:t>DO MORE THAN SURVIVE </a:t>
            </a:r>
            <a:endParaRPr/>
          </a:p>
        </p:txBody>
      </p:sp>
      <p:sp>
        <p:nvSpPr>
          <p:cNvPr id="129" name="Google Shape;129;p13"/>
          <p:cNvSpPr txBox="1">
            <a:spLocks noGrp="1"/>
          </p:cNvSpPr>
          <p:nvPr>
            <p:ph type="subTitle" idx="1"/>
          </p:nvPr>
        </p:nvSpPr>
        <p:spPr>
          <a:xfrm>
            <a:off x="1891350" y="4239958"/>
            <a:ext cx="5361300" cy="16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800"/>
              <a:t>MADE BY:</a:t>
            </a:r>
            <a:endParaRPr sz="1800"/>
          </a:p>
          <a:p>
            <a:pPr marL="457200" lvl="0" indent="-342900" algn="ctr" rtl="0">
              <a:spcBef>
                <a:spcPts val="0"/>
              </a:spcBef>
              <a:spcAft>
                <a:spcPts val="0"/>
              </a:spcAft>
              <a:buSzPts val="1800"/>
              <a:buChar char="-"/>
            </a:pPr>
            <a:r>
              <a:rPr lang="es" sz="1800"/>
              <a:t>RÄNTÄ (Hugo Roni Joona Minttu and Iván)</a:t>
            </a: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4"/>
          <p:cNvSpPr txBox="1">
            <a:spLocks noGrp="1"/>
          </p:cNvSpPr>
          <p:nvPr>
            <p:ph type="title"/>
          </p:nvPr>
        </p:nvSpPr>
        <p:spPr>
          <a:xfrm>
            <a:off x="419400" y="405525"/>
            <a:ext cx="4231200" cy="75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How to deal with stress</a:t>
            </a:r>
            <a:endParaRPr/>
          </a:p>
        </p:txBody>
      </p:sp>
      <p:sp>
        <p:nvSpPr>
          <p:cNvPr id="135" name="Google Shape;135;p14"/>
          <p:cNvSpPr txBox="1">
            <a:spLocks noGrp="1"/>
          </p:cNvSpPr>
          <p:nvPr>
            <p:ph type="body" idx="1"/>
          </p:nvPr>
        </p:nvSpPr>
        <p:spPr>
          <a:xfrm>
            <a:off x="314475" y="1403250"/>
            <a:ext cx="4592400" cy="284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s" sz="1800">
                <a:latin typeface="Arial"/>
                <a:ea typeface="Arial"/>
                <a:cs typeface="Arial"/>
                <a:sym typeface="Arial"/>
              </a:rPr>
              <a:t>Going to sauna helped </a:t>
            </a:r>
            <a:r>
              <a:rPr lang="es" sz="1800" u="sng">
                <a:latin typeface="Arial"/>
                <a:ea typeface="Arial"/>
                <a:cs typeface="Arial"/>
                <a:sym typeface="Arial"/>
              </a:rPr>
              <a:t>us</a:t>
            </a:r>
            <a:r>
              <a:rPr lang="es" sz="1800">
                <a:latin typeface="Arial"/>
                <a:ea typeface="Arial"/>
                <a:cs typeface="Arial"/>
                <a:sym typeface="Arial"/>
              </a:rPr>
              <a:t>  to be more relaxed, and to be more peaceful with other people. </a:t>
            </a:r>
            <a:r>
              <a:rPr lang="es" sz="1800">
                <a:solidFill>
                  <a:srgbClr val="000000"/>
                </a:solidFill>
                <a:latin typeface="Arial"/>
                <a:ea typeface="Arial"/>
                <a:cs typeface="Arial"/>
                <a:sym typeface="Arial"/>
              </a:rPr>
              <a:t>To be in the nature for about 20 min a day could help you if you are stressed. If you would like to not be stressed (witch most  people don’t want to be)  the nature is a very good way to escape the stressy life and also to just relax stop for a few minutes and think of what you ,see ,feel ,hear  and taste.</a:t>
            </a:r>
            <a:endParaRPr sz="1800">
              <a:latin typeface="Arial"/>
              <a:ea typeface="Arial"/>
              <a:cs typeface="Arial"/>
              <a:sym typeface="Arial"/>
            </a:endParaRPr>
          </a:p>
        </p:txBody>
      </p:sp>
      <p:sp>
        <p:nvSpPr>
          <p:cNvPr id="136" name="Google Shape;136;p14"/>
          <p:cNvSpPr txBox="1"/>
          <p:nvPr/>
        </p:nvSpPr>
        <p:spPr>
          <a:xfrm>
            <a:off x="4906875" y="4164225"/>
            <a:ext cx="645600" cy="38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37" name="Google Shape;137;p14"/>
          <p:cNvPicPr preferRelativeResize="0"/>
          <p:nvPr/>
        </p:nvPicPr>
        <p:blipFill>
          <a:blip r:embed="rId3">
            <a:alphaModFix/>
          </a:blip>
          <a:stretch>
            <a:fillRect/>
          </a:stretch>
        </p:blipFill>
        <p:spPr>
          <a:xfrm>
            <a:off x="7035625" y="2280300"/>
            <a:ext cx="1924528" cy="2266422"/>
          </a:xfrm>
          <a:prstGeom prst="rect">
            <a:avLst/>
          </a:prstGeom>
          <a:noFill/>
          <a:ln>
            <a:noFill/>
          </a:ln>
        </p:spPr>
      </p:pic>
      <p:pic>
        <p:nvPicPr>
          <p:cNvPr id="138" name="Google Shape;138;p14"/>
          <p:cNvPicPr preferRelativeResize="0"/>
          <p:nvPr/>
        </p:nvPicPr>
        <p:blipFill>
          <a:blip r:embed="rId4">
            <a:alphaModFix/>
          </a:blip>
          <a:stretch>
            <a:fillRect/>
          </a:stretch>
        </p:blipFill>
        <p:spPr>
          <a:xfrm>
            <a:off x="4906863" y="762274"/>
            <a:ext cx="2128752" cy="3784448"/>
          </a:xfrm>
          <a:prstGeom prst="rect">
            <a:avLst/>
          </a:prstGeom>
          <a:noFill/>
          <a:ln>
            <a:noFill/>
          </a:ln>
        </p:spPr>
      </p:pic>
      <p:sp>
        <p:nvSpPr>
          <p:cNvPr id="139" name="Google Shape;139;p14"/>
          <p:cNvSpPr txBox="1"/>
          <p:nvPr/>
        </p:nvSpPr>
        <p:spPr>
          <a:xfrm>
            <a:off x="5050225" y="4453450"/>
            <a:ext cx="1985400" cy="38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a:latin typeface="Calibri"/>
                <a:ea typeface="Calibri"/>
                <a:cs typeface="Calibri"/>
                <a:sym typeface="Calibri"/>
              </a:rPr>
              <a:t>actual picture from the woods</a:t>
            </a:r>
            <a:endParaRPr>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5"/>
          <p:cNvSpPr txBox="1">
            <a:spLocks noGrp="1"/>
          </p:cNvSpPr>
          <p:nvPr>
            <p:ph type="title"/>
          </p:nvPr>
        </p:nvSpPr>
        <p:spPr>
          <a:xfrm>
            <a:off x="379400" y="352575"/>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Metacognitive Strategies</a:t>
            </a:r>
            <a:endParaRPr/>
          </a:p>
        </p:txBody>
      </p:sp>
      <p:sp>
        <p:nvSpPr>
          <p:cNvPr id="145" name="Google Shape;145;p15"/>
          <p:cNvSpPr txBox="1">
            <a:spLocks noGrp="1"/>
          </p:cNvSpPr>
          <p:nvPr>
            <p:ph type="body" idx="1"/>
          </p:nvPr>
        </p:nvSpPr>
        <p:spPr>
          <a:xfrm>
            <a:off x="266500" y="941775"/>
            <a:ext cx="5118000" cy="399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800">
                <a:solidFill>
                  <a:srgbClr val="000000"/>
                </a:solidFill>
              </a:rPr>
              <a:t>We used different kind of </a:t>
            </a:r>
            <a:r>
              <a:rPr lang="es" sz="1800">
                <a:solidFill>
                  <a:srgbClr val="000000"/>
                </a:solidFill>
                <a:latin typeface="Arial"/>
                <a:ea typeface="Arial"/>
                <a:cs typeface="Arial"/>
                <a:sym typeface="Arial"/>
              </a:rPr>
              <a:t>Metacognitive </a:t>
            </a:r>
            <a:r>
              <a:rPr lang="es" sz="1800">
                <a:solidFill>
                  <a:srgbClr val="000000"/>
                </a:solidFill>
                <a:latin typeface="Nunito"/>
                <a:ea typeface="Nunito"/>
                <a:cs typeface="Nunito"/>
                <a:sym typeface="Nunito"/>
              </a:rPr>
              <a:t>Strategies to achieve our goals. One who we used was to work in a group because we can use our different experiences and we become wiser and stronger  together. </a:t>
            </a:r>
            <a:endParaRPr sz="1800">
              <a:solidFill>
                <a:srgbClr val="000000"/>
              </a:solidFill>
              <a:latin typeface="Nunito"/>
              <a:ea typeface="Nunito"/>
              <a:cs typeface="Nunito"/>
              <a:sym typeface="Nunito"/>
            </a:endParaRPr>
          </a:p>
          <a:p>
            <a:pPr marL="0" lvl="0" indent="0" algn="l" rtl="0">
              <a:spcBef>
                <a:spcPts val="1600"/>
              </a:spcBef>
              <a:spcAft>
                <a:spcPts val="1600"/>
              </a:spcAft>
              <a:buNone/>
            </a:pPr>
            <a:r>
              <a:rPr lang="es" sz="1800">
                <a:solidFill>
                  <a:srgbClr val="000000"/>
                </a:solidFill>
                <a:latin typeface="Nunito"/>
                <a:ea typeface="Nunito"/>
                <a:cs typeface="Nunito"/>
                <a:sym typeface="Nunito"/>
              </a:rPr>
              <a:t>We used the  metacognitive strategy SMART (explained in the next slide) when we were supposed  to make this for example </a:t>
            </a:r>
            <a:endParaRPr sz="1800">
              <a:solidFill>
                <a:srgbClr val="000000"/>
              </a:solidFill>
              <a:latin typeface="Nunito"/>
              <a:ea typeface="Nunito"/>
              <a:cs typeface="Nunito"/>
              <a:sym typeface="Nunito"/>
            </a:endParaRPr>
          </a:p>
        </p:txBody>
      </p:sp>
      <p:pic>
        <p:nvPicPr>
          <p:cNvPr id="146" name="Google Shape;146;p15"/>
          <p:cNvPicPr preferRelativeResize="0"/>
          <p:nvPr/>
        </p:nvPicPr>
        <p:blipFill>
          <a:blip r:embed="rId3">
            <a:alphaModFix/>
          </a:blip>
          <a:stretch>
            <a:fillRect/>
          </a:stretch>
        </p:blipFill>
        <p:spPr>
          <a:xfrm>
            <a:off x="5213125" y="1241160"/>
            <a:ext cx="3738000" cy="369661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SMART</a:t>
            </a:r>
            <a:endParaRPr/>
          </a:p>
        </p:txBody>
      </p:sp>
      <p:sp>
        <p:nvSpPr>
          <p:cNvPr id="152" name="Google Shape;152;p16"/>
          <p:cNvSpPr txBox="1">
            <a:spLocks noGrp="1"/>
          </p:cNvSpPr>
          <p:nvPr>
            <p:ph type="body" idx="1"/>
          </p:nvPr>
        </p:nvSpPr>
        <p:spPr>
          <a:xfrm>
            <a:off x="819150" y="2004000"/>
            <a:ext cx="7505700" cy="2448000"/>
          </a:xfrm>
          <a:prstGeom prst="rect">
            <a:avLst/>
          </a:prstGeom>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s" sz="1800"/>
              <a:t>S= specific (kinda obvious)  </a:t>
            </a:r>
            <a:endParaRPr sz="1800"/>
          </a:p>
          <a:p>
            <a:pPr marL="0" lvl="0" indent="0" algn="l" rtl="0">
              <a:spcBef>
                <a:spcPts val="1600"/>
              </a:spcBef>
              <a:spcAft>
                <a:spcPts val="0"/>
              </a:spcAft>
              <a:buNone/>
            </a:pPr>
            <a:r>
              <a:rPr lang="es" sz="1800"/>
              <a:t>M= measurable ( When do you know that you have achieved your goal?)</a:t>
            </a:r>
            <a:endParaRPr sz="1800"/>
          </a:p>
          <a:p>
            <a:pPr marL="0" lvl="0" indent="0" algn="l" rtl="0">
              <a:spcBef>
                <a:spcPts val="1600"/>
              </a:spcBef>
              <a:spcAft>
                <a:spcPts val="0"/>
              </a:spcAft>
              <a:buNone/>
            </a:pPr>
            <a:r>
              <a:rPr lang="es" sz="1800"/>
              <a:t>A= achievable ( is it possible that you can or want to achieve it?) </a:t>
            </a:r>
            <a:endParaRPr sz="1800"/>
          </a:p>
          <a:p>
            <a:pPr marL="0" lvl="0" indent="0" algn="l" rtl="0">
              <a:spcBef>
                <a:spcPts val="1600"/>
              </a:spcBef>
              <a:spcAft>
                <a:spcPts val="0"/>
              </a:spcAft>
              <a:buNone/>
            </a:pPr>
            <a:r>
              <a:rPr lang="es" sz="1800"/>
              <a:t>R= Relevant (What does it mean for you?)</a:t>
            </a:r>
            <a:endParaRPr sz="1800"/>
          </a:p>
          <a:p>
            <a:pPr marL="0" lvl="0" indent="0" algn="l" rtl="0">
              <a:spcBef>
                <a:spcPts val="1600"/>
              </a:spcBef>
              <a:spcAft>
                <a:spcPts val="1600"/>
              </a:spcAft>
              <a:buNone/>
            </a:pPr>
            <a:r>
              <a:rPr lang="es" sz="1800"/>
              <a:t>T=Timley (how long time will it take for you to reach your goal)</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7"/>
          <p:cNvSpPr txBox="1">
            <a:spLocks noGrp="1"/>
          </p:cNvSpPr>
          <p:nvPr>
            <p:ph type="title"/>
          </p:nvPr>
        </p:nvSpPr>
        <p:spPr>
          <a:xfrm>
            <a:off x="819150" y="450125"/>
            <a:ext cx="7505700" cy="83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How to become a responsible adult</a:t>
            </a:r>
            <a:endParaRPr/>
          </a:p>
        </p:txBody>
      </p:sp>
      <p:sp>
        <p:nvSpPr>
          <p:cNvPr id="158" name="Google Shape;158;p17"/>
          <p:cNvSpPr txBox="1">
            <a:spLocks noGrp="1"/>
          </p:cNvSpPr>
          <p:nvPr>
            <p:ph type="body" idx="1"/>
          </p:nvPr>
        </p:nvSpPr>
        <p:spPr>
          <a:xfrm>
            <a:off x="198850" y="1029575"/>
            <a:ext cx="5832600" cy="391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800"/>
              <a:t>This project has been about us succeeding in life and a good way of doing that is by be a responsible adult so you make life better for everybody their for yourself, because studies show that you get happier if you give a gift than buying one to yourself.</a:t>
            </a:r>
            <a:endParaRPr sz="1800"/>
          </a:p>
          <a:p>
            <a:pPr marL="0" lvl="0" indent="0" algn="l" rtl="0">
              <a:spcBef>
                <a:spcPts val="1600"/>
              </a:spcBef>
              <a:spcAft>
                <a:spcPts val="1600"/>
              </a:spcAft>
              <a:buNone/>
            </a:pPr>
            <a:r>
              <a:rPr lang="es" sz="1800"/>
              <a:t>At the  the third day ( tuesday ) we learnt about everyman's right but also our responsobeleties. By that we became a little bit more like responsible adult. On wednesday we went to the recycling site and learnt were the trash goes and hopefully everybody realised that we can not used this planet as we do. “The house is on fire” </a:t>
            </a:r>
            <a:endParaRPr sz="1800"/>
          </a:p>
        </p:txBody>
      </p:sp>
      <p:pic>
        <p:nvPicPr>
          <p:cNvPr id="159" name="Google Shape;159;p17"/>
          <p:cNvPicPr preferRelativeResize="0"/>
          <p:nvPr/>
        </p:nvPicPr>
        <p:blipFill>
          <a:blip r:embed="rId3">
            <a:alphaModFix/>
          </a:blip>
          <a:stretch>
            <a:fillRect/>
          </a:stretch>
        </p:blipFill>
        <p:spPr>
          <a:xfrm>
            <a:off x="6031344" y="936100"/>
            <a:ext cx="3112655" cy="42074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8"/>
          <p:cNvSpPr txBox="1">
            <a:spLocks noGrp="1"/>
          </p:cNvSpPr>
          <p:nvPr>
            <p:ph type="title"/>
          </p:nvPr>
        </p:nvSpPr>
        <p:spPr>
          <a:xfrm>
            <a:off x="2283900" y="938400"/>
            <a:ext cx="4576200" cy="67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Sleep nutrition and sport </a:t>
            </a:r>
            <a:endParaRPr/>
          </a:p>
        </p:txBody>
      </p:sp>
      <p:sp>
        <p:nvSpPr>
          <p:cNvPr id="165" name="Google Shape;165;p18"/>
          <p:cNvSpPr txBox="1">
            <a:spLocks noGrp="1"/>
          </p:cNvSpPr>
          <p:nvPr>
            <p:ph type="body" idx="1"/>
          </p:nvPr>
        </p:nvSpPr>
        <p:spPr>
          <a:xfrm>
            <a:off x="2416500" y="573900"/>
            <a:ext cx="4311000" cy="364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 sz="1400"/>
              <a:t>A way to have a good life is by having a full working body</a:t>
            </a:r>
            <a:r>
              <a:rPr lang="es"/>
              <a:t> </a:t>
            </a:r>
            <a:endParaRPr/>
          </a:p>
        </p:txBody>
      </p:sp>
      <p:sp>
        <p:nvSpPr>
          <p:cNvPr id="166" name="Google Shape;166;p18"/>
          <p:cNvSpPr txBox="1"/>
          <p:nvPr/>
        </p:nvSpPr>
        <p:spPr>
          <a:xfrm>
            <a:off x="217200" y="1612800"/>
            <a:ext cx="8709600" cy="342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800">
                <a:latin typeface="Calibri"/>
                <a:ea typeface="Calibri"/>
                <a:cs typeface="Calibri"/>
                <a:sym typeface="Calibri"/>
              </a:rPr>
              <a:t>A person who is between 12years old and 16 years old need nine to eight hours of sleep per night other wise the person will be tired and lose focuse and will gain weigth. They alson need at least 1 hour of active sport which could be dance, hecer footing, or any kind of other sport. The amount of food you eat and how much of every thing (like how much of your portion is meat and how much is salad) depend on what kind of body you have or what you do in your spare time. But you should never (more like rarely) eat fast food because it is to much sugar which is fast energy who gives you much and intensive energy for a brief moment of time to later dip and go downunder your orginall amount of energy. So fast food actualy ends up taking energy instead of giving you it. </a:t>
            </a:r>
            <a:endParaRPr sz="1800">
              <a:latin typeface="Calibri"/>
              <a:ea typeface="Calibri"/>
              <a:cs typeface="Calibri"/>
              <a:sym typeface="Calibri"/>
            </a:endParaRPr>
          </a:p>
          <a:p>
            <a:pPr marL="0" lvl="0" indent="0" algn="l" rtl="0">
              <a:spcBef>
                <a:spcPts val="0"/>
              </a:spcBef>
              <a:spcAft>
                <a:spcPts val="0"/>
              </a:spcAft>
              <a:buNone/>
            </a:pPr>
            <a:endParaRPr sz="1800">
              <a:latin typeface="Calibri"/>
              <a:ea typeface="Calibri"/>
              <a:cs typeface="Calibri"/>
              <a:sym typeface="Calibri"/>
            </a:endParaRPr>
          </a:p>
          <a:p>
            <a:pPr marL="0" lvl="0" indent="0" algn="l" rtl="0">
              <a:spcBef>
                <a:spcPts val="0"/>
              </a:spcBef>
              <a:spcAft>
                <a:spcPts val="0"/>
              </a:spcAft>
              <a:buNone/>
            </a:pPr>
            <a:r>
              <a:rPr lang="es" sz="1800">
                <a:latin typeface="Calibri"/>
                <a:ea typeface="Calibri"/>
                <a:cs typeface="Calibri"/>
                <a:sym typeface="Calibri"/>
              </a:rPr>
              <a:t>We learnt this on the  wednesday    </a:t>
            </a:r>
            <a:r>
              <a:rPr lang="es">
                <a:latin typeface="Calibri"/>
                <a:ea typeface="Calibri"/>
                <a:cs typeface="Calibri"/>
                <a:sym typeface="Calibri"/>
              </a:rPr>
              <a:t>  </a:t>
            </a:r>
            <a:endParaRPr>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9"/>
          <p:cNvSpPr txBox="1">
            <a:spLocks noGrp="1"/>
          </p:cNvSpPr>
          <p:nvPr>
            <p:ph type="title"/>
          </p:nvPr>
        </p:nvSpPr>
        <p:spPr>
          <a:xfrm>
            <a:off x="819150" y="555225"/>
            <a:ext cx="7505700" cy="85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How to succeed in life</a:t>
            </a:r>
            <a:endParaRPr/>
          </a:p>
        </p:txBody>
      </p:sp>
      <p:sp>
        <p:nvSpPr>
          <p:cNvPr id="172" name="Google Shape;172;p19"/>
          <p:cNvSpPr txBox="1">
            <a:spLocks noGrp="1"/>
          </p:cNvSpPr>
          <p:nvPr>
            <p:ph type="body" idx="1"/>
          </p:nvPr>
        </p:nvSpPr>
        <p:spPr>
          <a:xfrm>
            <a:off x="819150" y="1501300"/>
            <a:ext cx="3764700" cy="2937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 sz="1800"/>
              <a:t>Follow everyman's rights and responsibilities, such us taking care of the environment, be a good example for young people, etc.</a:t>
            </a:r>
            <a:endParaRPr sz="1800"/>
          </a:p>
        </p:txBody>
      </p:sp>
      <p:pic>
        <p:nvPicPr>
          <p:cNvPr id="173" name="Google Shape;173;p19"/>
          <p:cNvPicPr preferRelativeResize="0"/>
          <p:nvPr/>
        </p:nvPicPr>
        <p:blipFill>
          <a:blip r:embed="rId3">
            <a:alphaModFix/>
          </a:blip>
          <a:stretch>
            <a:fillRect/>
          </a:stretch>
        </p:blipFill>
        <p:spPr>
          <a:xfrm rot="10800000">
            <a:off x="4656275" y="1501300"/>
            <a:ext cx="4255350" cy="23936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0"/>
          <p:cNvSpPr txBox="1">
            <a:spLocks noGrp="1"/>
          </p:cNvSpPr>
          <p:nvPr>
            <p:ph type="title"/>
          </p:nvPr>
        </p:nvSpPr>
        <p:spPr>
          <a:xfrm>
            <a:off x="361950" y="464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Recycling</a:t>
            </a:r>
            <a:endParaRPr/>
          </a:p>
        </p:txBody>
      </p:sp>
      <p:sp>
        <p:nvSpPr>
          <p:cNvPr id="179" name="Google Shape;179;p20"/>
          <p:cNvSpPr txBox="1">
            <a:spLocks noGrp="1"/>
          </p:cNvSpPr>
          <p:nvPr>
            <p:ph type="body" idx="1"/>
          </p:nvPr>
        </p:nvSpPr>
        <p:spPr>
          <a:xfrm>
            <a:off x="361950" y="1567925"/>
            <a:ext cx="8139600" cy="287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u="sng">
                <a:solidFill>
                  <a:schemeClr val="hlink"/>
                </a:solidFill>
                <a:hlinkClick r:id="rId3"/>
              </a:rPr>
              <a:t>https://youtu.be/RpjXKbc7J4I</a:t>
            </a:r>
            <a:endParaRPr/>
          </a:p>
          <a:p>
            <a:pPr marL="0" lvl="0" indent="0" algn="l" rtl="0">
              <a:spcBef>
                <a:spcPts val="1600"/>
              </a:spcBef>
              <a:spcAft>
                <a:spcPts val="0"/>
              </a:spcAft>
              <a:buNone/>
            </a:pPr>
            <a:r>
              <a:rPr lang="es" u="sng">
                <a:solidFill>
                  <a:schemeClr val="hlink"/>
                </a:solidFill>
                <a:hlinkClick r:id="rId4"/>
              </a:rPr>
              <a:t>https://youtu.be/rxgjfHNUzEg</a:t>
            </a:r>
            <a:endParaRPr/>
          </a:p>
          <a:p>
            <a:pPr marL="0" lvl="0" indent="0" algn="l" rtl="0">
              <a:spcBef>
                <a:spcPts val="1600"/>
              </a:spcBef>
              <a:spcAft>
                <a:spcPts val="0"/>
              </a:spcAft>
              <a:buNone/>
            </a:pPr>
            <a:r>
              <a:rPr lang="es" u="sng">
                <a:solidFill>
                  <a:schemeClr val="hlink"/>
                </a:solidFill>
                <a:hlinkClick r:id="rId5"/>
              </a:rPr>
              <a:t>https://youtu.be/-xW6XTb48cU</a:t>
            </a:r>
            <a:endParaRPr/>
          </a:p>
          <a:p>
            <a:pPr marL="0" lvl="0" indent="0" algn="l" rtl="0">
              <a:spcBef>
                <a:spcPts val="1600"/>
              </a:spcBef>
              <a:spcAft>
                <a:spcPts val="1600"/>
              </a:spcAft>
              <a:buNone/>
            </a:pPr>
            <a:endParaRPr/>
          </a:p>
        </p:txBody>
      </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600</Words>
  <Application>Microsoft Office PowerPoint</Application>
  <PresentationFormat>Näytössä katseltava esitys (16:9)</PresentationFormat>
  <Paragraphs>31</Paragraphs>
  <Slides>8</Slides>
  <Notes>8</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8</vt:i4>
      </vt:variant>
    </vt:vector>
  </HeadingPairs>
  <TitlesOfParts>
    <vt:vector size="12" baseType="lpstr">
      <vt:lpstr>Arial</vt:lpstr>
      <vt:lpstr>Nunito</vt:lpstr>
      <vt:lpstr>Calibri</vt:lpstr>
      <vt:lpstr>Shift</vt:lpstr>
      <vt:lpstr>KEEP CALM  AND DO MORE THAN SURVIVE </vt:lpstr>
      <vt:lpstr>How to deal with stress</vt:lpstr>
      <vt:lpstr>Metacognitive Strategies</vt:lpstr>
      <vt:lpstr>SMART</vt:lpstr>
      <vt:lpstr>How to become a responsible adult</vt:lpstr>
      <vt:lpstr>Sleep nutrition and sport </vt:lpstr>
      <vt:lpstr>How to succeed in life</vt:lpstr>
      <vt:lpstr>Recycling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KEEP CALM  AND DO MORE THAN SURVIVE </dc:title>
  <dc:creator>Johanna</dc:creator>
  <cp:lastModifiedBy>Johanna</cp:lastModifiedBy>
  <cp:revision>1</cp:revision>
  <dcterms:modified xsi:type="dcterms:W3CDTF">2019-05-01T15:57:55Z</dcterms:modified>
</cp:coreProperties>
</file>