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57" r:id="rId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tamo Vaunu4" initials="NV"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p:scale>
          <a:sx n="120" d="100"/>
          <a:sy n="120" d="100"/>
        </p:scale>
        <p:origin x="-1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31T11:14:03.327"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E5E34CFE-56B0-4E9E-B809-6B7816ED9F9A}" type="datetimeFigureOut">
              <a:rPr lang="fi-FI" smtClean="0"/>
              <a:t>28.2.2019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41495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E5E34CFE-56B0-4E9E-B809-6B7816ED9F9A}" type="datetimeFigureOut">
              <a:rPr lang="fi-FI" smtClean="0"/>
              <a:t>28.2.2019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70511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E5E34CFE-56B0-4E9E-B809-6B7816ED9F9A}" type="datetimeFigureOut">
              <a:rPr lang="fi-FI" smtClean="0"/>
              <a:t>28.2.2019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33047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E5E34CFE-56B0-4E9E-B809-6B7816ED9F9A}" type="datetimeFigureOut">
              <a:rPr lang="fi-FI" smtClean="0"/>
              <a:t>28.2.2019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315805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a:t>
            </a:r>
          </a:p>
        </p:txBody>
      </p:sp>
      <p:sp>
        <p:nvSpPr>
          <p:cNvPr id="4" name="Päivämäärän paikkamerkki 3"/>
          <p:cNvSpPr>
            <a:spLocks noGrp="1"/>
          </p:cNvSpPr>
          <p:nvPr>
            <p:ph type="dt" sz="half" idx="10"/>
          </p:nvPr>
        </p:nvSpPr>
        <p:spPr/>
        <p:txBody>
          <a:bodyPr/>
          <a:lstStyle/>
          <a:p>
            <a:fld id="{E5E34CFE-56B0-4E9E-B809-6B7816ED9F9A}" type="datetimeFigureOut">
              <a:rPr lang="fi-FI" smtClean="0"/>
              <a:t>28.2.2019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84061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E5E34CFE-56B0-4E9E-B809-6B7816ED9F9A}" type="datetimeFigureOut">
              <a:rPr lang="fi-FI" smtClean="0"/>
              <a:t>28.2.2019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6384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E5E34CFE-56B0-4E9E-B809-6B7816ED9F9A}" type="datetimeFigureOut">
              <a:rPr lang="fi-FI" smtClean="0"/>
              <a:t>28.2.2019</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370342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E5E34CFE-56B0-4E9E-B809-6B7816ED9F9A}" type="datetimeFigureOut">
              <a:rPr lang="fi-FI" smtClean="0"/>
              <a:t>28.2.2019</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57782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E5E34CFE-56B0-4E9E-B809-6B7816ED9F9A}" type="datetimeFigureOut">
              <a:rPr lang="fi-FI" smtClean="0"/>
              <a:t>28.2.2019</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163437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E5E34CFE-56B0-4E9E-B809-6B7816ED9F9A}" type="datetimeFigureOut">
              <a:rPr lang="fi-FI" smtClean="0"/>
              <a:t>28.2.2019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28639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E5E34CFE-56B0-4E9E-B809-6B7816ED9F9A}" type="datetimeFigureOut">
              <a:rPr lang="fi-FI" smtClean="0"/>
              <a:t>28.2.2019</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C17B5-A662-4C14-88F6-4987A32AED7D}" type="slidenum">
              <a:rPr lang="fi-FI" smtClean="0"/>
              <a:t>‹#›</a:t>
            </a:fld>
            <a:endParaRPr lang="fi-FI"/>
          </a:p>
        </p:txBody>
      </p:sp>
    </p:spTree>
    <p:extLst>
      <p:ext uri="{BB962C8B-B14F-4D97-AF65-F5344CB8AC3E}">
        <p14:creationId xmlns:p14="http://schemas.microsoft.com/office/powerpoint/2010/main" val="330939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34CFE-56B0-4E9E-B809-6B7816ED9F9A}" type="datetimeFigureOut">
              <a:rPr lang="fi-FI" smtClean="0"/>
              <a:t>28.2.2019</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C17B5-A662-4C14-88F6-4987A32AED7D}" type="slidenum">
              <a:rPr lang="fi-FI" smtClean="0"/>
              <a:t>‹#›</a:t>
            </a:fld>
            <a:endParaRPr lang="fi-FI"/>
          </a:p>
        </p:txBody>
      </p:sp>
    </p:spTree>
    <p:extLst>
      <p:ext uri="{BB962C8B-B14F-4D97-AF65-F5344CB8AC3E}">
        <p14:creationId xmlns:p14="http://schemas.microsoft.com/office/powerpoint/2010/main" val="211101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err="1" smtClean="0"/>
              <a:t>Keep</a:t>
            </a:r>
            <a:r>
              <a:rPr lang="fi-FI" dirty="0" smtClean="0"/>
              <a:t> </a:t>
            </a:r>
            <a:r>
              <a:rPr lang="fi-FI" dirty="0" err="1" smtClean="0"/>
              <a:t>calm</a:t>
            </a:r>
            <a:r>
              <a:rPr lang="fi-FI" dirty="0" smtClean="0"/>
              <a:t> and </a:t>
            </a:r>
            <a:r>
              <a:rPr lang="fi-FI" dirty="0" err="1" smtClean="0"/>
              <a:t>move</a:t>
            </a:r>
            <a:r>
              <a:rPr lang="fi-FI" dirty="0" smtClean="0"/>
              <a:t> on </a:t>
            </a:r>
            <a:r>
              <a:rPr lang="fi-FI" b="0" dirty="0" smtClean="0">
                <a:effectLst/>
              </a:rPr>
              <a:t/>
            </a:r>
            <a:br>
              <a:rPr lang="fi-FI" b="0" dirty="0" smtClean="0">
                <a:effectLst/>
              </a:rPr>
            </a:br>
            <a:r>
              <a:rPr lang="fi-FI" dirty="0" smtClean="0"/>
              <a:t/>
            </a:r>
            <a:br>
              <a:rPr lang="fi-FI" dirty="0" smtClean="0"/>
            </a:br>
            <a:endParaRPr lang="fi-FI" dirty="0"/>
          </a:p>
        </p:txBody>
      </p:sp>
      <p:sp>
        <p:nvSpPr>
          <p:cNvPr id="3" name="Alaotsikko 2"/>
          <p:cNvSpPr>
            <a:spLocks noGrp="1"/>
          </p:cNvSpPr>
          <p:nvPr>
            <p:ph type="subTitle" idx="1"/>
          </p:nvPr>
        </p:nvSpPr>
        <p:spPr/>
        <p:txBody>
          <a:bodyPr>
            <a:noAutofit/>
          </a:bodyPr>
          <a:lstStyle/>
          <a:p>
            <a:r>
              <a:rPr lang="en-US" sz="3600" dirty="0"/>
              <a:t>How to</a:t>
            </a:r>
            <a:endParaRPr lang="en-US" sz="3600" b="0" dirty="0" smtClean="0">
              <a:effectLst/>
            </a:endParaRPr>
          </a:p>
          <a:p>
            <a:r>
              <a:rPr lang="en-US" sz="3600" dirty="0"/>
              <a:t>-deal with stress</a:t>
            </a:r>
            <a:endParaRPr lang="en-US" sz="3600" b="0" dirty="0" smtClean="0">
              <a:effectLst/>
            </a:endParaRPr>
          </a:p>
          <a:p>
            <a:r>
              <a:rPr lang="en-US" sz="3600" dirty="0"/>
              <a:t>-become a more responsible adult</a:t>
            </a:r>
            <a:endParaRPr lang="en-US" sz="3600" b="0" dirty="0" smtClean="0">
              <a:effectLst/>
            </a:endParaRPr>
          </a:p>
          <a:p>
            <a:r>
              <a:rPr lang="en-US" sz="3600" dirty="0"/>
              <a:t>-succeed in life</a:t>
            </a:r>
            <a:endParaRPr lang="en-US" sz="3600" b="0" dirty="0" smtClean="0">
              <a:effectLst/>
            </a:endParaRPr>
          </a:p>
          <a:p>
            <a:r>
              <a:rPr lang="en-US" sz="3600" dirty="0" smtClean="0"/>
              <a:t/>
            </a:r>
            <a:br>
              <a:rPr lang="en-US" sz="3600" dirty="0" smtClean="0"/>
            </a:br>
            <a:endParaRPr lang="fi-FI" sz="3600" dirty="0"/>
          </a:p>
        </p:txBody>
      </p:sp>
    </p:spTree>
    <p:extLst>
      <p:ext uri="{BB962C8B-B14F-4D97-AF65-F5344CB8AC3E}">
        <p14:creationId xmlns:p14="http://schemas.microsoft.com/office/powerpoint/2010/main" val="82383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err="1"/>
              <a:t>Dealing</a:t>
            </a:r>
            <a:r>
              <a:rPr lang="fi-FI" dirty="0"/>
              <a:t> </a:t>
            </a:r>
            <a:r>
              <a:rPr lang="fi-FI" dirty="0" err="1"/>
              <a:t>with</a:t>
            </a:r>
            <a:r>
              <a:rPr lang="fi-FI" dirty="0"/>
              <a:t> </a:t>
            </a:r>
            <a:r>
              <a:rPr lang="fi-FI" dirty="0" err="1" smtClean="0"/>
              <a:t>stress</a:t>
            </a:r>
            <a:r>
              <a:rPr lang="fi-FI" dirty="0" smtClean="0"/>
              <a:t>.</a:t>
            </a:r>
            <a:r>
              <a:rPr lang="fi-FI" b="0" dirty="0" smtClean="0">
                <a:effectLst/>
              </a:rPr>
              <a:t/>
            </a:r>
            <a:br>
              <a:rPr lang="fi-FI" b="0" dirty="0" smtClean="0">
                <a:effectLst/>
              </a:rPr>
            </a:br>
            <a:r>
              <a:rPr lang="fi-FI" dirty="0" smtClean="0"/>
              <a:t/>
            </a:r>
            <a:br>
              <a:rPr lang="fi-FI" dirty="0" smtClean="0"/>
            </a:br>
            <a:endParaRPr lang="fi-FI" dirty="0"/>
          </a:p>
        </p:txBody>
      </p:sp>
      <p:sp>
        <p:nvSpPr>
          <p:cNvPr id="3" name="Alaotsikko 2"/>
          <p:cNvSpPr>
            <a:spLocks noGrp="1"/>
          </p:cNvSpPr>
          <p:nvPr>
            <p:ph type="subTitle" idx="1"/>
          </p:nvPr>
        </p:nvSpPr>
        <p:spPr>
          <a:xfrm>
            <a:off x="1524000" y="2216727"/>
            <a:ext cx="4959928" cy="4257964"/>
          </a:xfrm>
        </p:spPr>
        <p:txBody>
          <a:bodyPr>
            <a:normAutofit fontScale="85000" lnSpcReduction="20000"/>
          </a:bodyPr>
          <a:lstStyle/>
          <a:p>
            <a:pPr marL="342900" indent="-342900" algn="l">
              <a:buFont typeface="Arial" panose="020B0604020202020204" pitchFamily="34" charset="0"/>
              <a:buChar char="•"/>
            </a:pPr>
            <a:r>
              <a:rPr lang="en-US" dirty="0"/>
              <a:t>Stress is something everyone experiences. Here are a few ways to make your life stress-free.</a:t>
            </a:r>
            <a:endParaRPr lang="en-US" b="0" dirty="0" smtClean="0">
              <a:effectLst/>
            </a:endParaRPr>
          </a:p>
          <a:p>
            <a:pPr marL="342900" indent="-342900" algn="l" fontAlgn="base">
              <a:buFont typeface="Arial" panose="020B0604020202020204" pitchFamily="34" charset="0"/>
              <a:buChar char="•"/>
            </a:pPr>
            <a:r>
              <a:rPr lang="en-US" dirty="0"/>
              <a:t>Sauna and ice swimming relax your body</a:t>
            </a:r>
          </a:p>
          <a:p>
            <a:pPr marL="342900" indent="-342900" algn="l" fontAlgn="base">
              <a:buFont typeface="Arial" panose="020B0604020202020204" pitchFamily="34" charset="0"/>
              <a:buChar char="•"/>
            </a:pPr>
            <a:r>
              <a:rPr lang="en-US" dirty="0"/>
              <a:t>Being mindful of the environment can </a:t>
            </a:r>
            <a:r>
              <a:rPr lang="en-US" dirty="0" smtClean="0"/>
              <a:t>put </a:t>
            </a:r>
            <a:r>
              <a:rPr lang="en-US" dirty="0"/>
              <a:t>your mind at ease</a:t>
            </a:r>
          </a:p>
          <a:p>
            <a:pPr marL="342900" indent="-342900" algn="l" fontAlgn="base">
              <a:buFont typeface="Arial" panose="020B0604020202020204" pitchFamily="34" charset="0"/>
              <a:buChar char="•"/>
            </a:pPr>
            <a:r>
              <a:rPr lang="en-US" dirty="0"/>
              <a:t>Silently hiking in nature is good for your body and your mind, because your mind gets a break from thinking about daily problems</a:t>
            </a:r>
          </a:p>
          <a:p>
            <a:pPr marL="342900" indent="-342900" algn="l" fontAlgn="base">
              <a:buFont typeface="Arial" panose="020B0604020202020204" pitchFamily="34" charset="0"/>
              <a:buChar char="•"/>
            </a:pPr>
            <a:r>
              <a:rPr lang="en-US" dirty="0"/>
              <a:t>You need to eat well, sleep enough and exercise in order to take care of your body and mind. </a:t>
            </a:r>
          </a:p>
          <a:p>
            <a:pPr marL="342900" indent="-342900" algn="l" fontAlgn="base">
              <a:buFont typeface="Arial" panose="020B0604020202020204" pitchFamily="34" charset="0"/>
              <a:buChar char="•"/>
            </a:pPr>
            <a:r>
              <a:rPr lang="en-US" dirty="0"/>
              <a:t>Being open minded and trying out new things will prevent you from becoming too stressed.</a:t>
            </a:r>
          </a:p>
          <a:p>
            <a:endParaRPr lang="fi-FI" dirty="0"/>
          </a:p>
        </p:txBody>
      </p:sp>
      <p:pic>
        <p:nvPicPr>
          <p:cNvPr id="2050" name="Picture 2" descr="https://lh6.googleusercontent.com/K3LNT2Ur6OomH5hh0siyibcqwL4USnjD2f7mn-v08HOrvAHYd70WikdBGbAK7m2cBE-UvzULifAx6a1esVKiM3-_U-R0Ks6CDZsGLtizTImgGEqahckaGgEZJ3egBIT3sM-Ym2xqgz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7" y="2216727"/>
            <a:ext cx="4816475" cy="355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97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QseT38slrpc49PDiHiEX8ZkXAIdHazWBIQv6vbDoJ59S3R9YPH5UbY2nRGfMtn9RWQZ49ngiHGLv0AbWUYqpzZOjOkd-A_rJ2kQvB2kutga8mxs8ABXlaApRQZnHFHyQgsSsS9mD_l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a:t>Becoming a more responsible adult</a:t>
            </a:r>
            <a:r>
              <a:rPr lang="en-US" b="0" dirty="0" smtClean="0">
                <a:effectLst/>
              </a:rPr>
              <a:t/>
            </a:r>
            <a:br>
              <a:rPr lang="en-US" b="0" dirty="0" smtClean="0">
                <a:effectLst/>
              </a:rPr>
            </a:br>
            <a:r>
              <a:rPr lang="en-US" dirty="0" smtClean="0"/>
              <a:t/>
            </a:r>
            <a:br>
              <a:rPr lang="en-US" dirty="0" smtClean="0"/>
            </a:br>
            <a:endParaRPr lang="fi-FI" dirty="0"/>
          </a:p>
        </p:txBody>
      </p:sp>
      <p:sp>
        <p:nvSpPr>
          <p:cNvPr id="3" name="Sisällön paikkamerkki 2"/>
          <p:cNvSpPr>
            <a:spLocks noGrp="1"/>
          </p:cNvSpPr>
          <p:nvPr>
            <p:ph idx="1"/>
          </p:nvPr>
        </p:nvSpPr>
        <p:spPr>
          <a:xfrm>
            <a:off x="838200" y="1825625"/>
            <a:ext cx="6717145" cy="4351338"/>
          </a:xfrm>
        </p:spPr>
        <p:txBody>
          <a:bodyPr>
            <a:normAutofit fontScale="77500" lnSpcReduction="20000"/>
          </a:bodyPr>
          <a:lstStyle/>
          <a:p>
            <a:r>
              <a:rPr lang="en-US" dirty="0"/>
              <a:t>Everyone becomes an adult at some point, and with adulthood come certain responsibilities. It’s important to learn how to transform into a responsible adult.</a:t>
            </a:r>
            <a:endParaRPr lang="en-US" b="0" dirty="0" smtClean="0">
              <a:effectLst/>
            </a:endParaRPr>
          </a:p>
          <a:p>
            <a:pPr fontAlgn="base"/>
            <a:r>
              <a:rPr lang="en-US" dirty="0"/>
              <a:t>You need to learn to take other people into account and to learn how to work with different kinds of people.</a:t>
            </a:r>
          </a:p>
          <a:p>
            <a:pPr fontAlgn="base"/>
            <a:r>
              <a:rPr lang="en-US" dirty="0"/>
              <a:t>You need to learn how to handle your money.</a:t>
            </a:r>
          </a:p>
          <a:p>
            <a:pPr fontAlgn="base"/>
            <a:r>
              <a:rPr lang="en-US" dirty="0"/>
              <a:t>You need to be aware of the environment and do your part in taking care of it.</a:t>
            </a:r>
          </a:p>
          <a:p>
            <a:pPr fontAlgn="base"/>
            <a:r>
              <a:rPr lang="en-US" dirty="0"/>
              <a:t>you must be persistent and never give up, no matter how hard you fail. Taking responsibility for your mistakes is very important.</a:t>
            </a:r>
          </a:p>
          <a:p>
            <a:pPr fontAlgn="base"/>
            <a:r>
              <a:rPr lang="en-US" dirty="0"/>
              <a:t>You need to know how to do things safely. Take care of your health. </a:t>
            </a:r>
          </a:p>
        </p:txBody>
      </p:sp>
      <p:pic>
        <p:nvPicPr>
          <p:cNvPr id="3074" name="Picture 2" descr="https://lh4.googleusercontent.com/RuESeVtZsb2-aYVcGLdBG2uvQkr14sMdS3y8k0gjzNnhKjro3nO7LBMYJY2yTfadeA1fp6k51g5omI2f1uHFTpA6EDPu7yN6psc9bXjEdrc12DwgEbaMF8reAXkM4RwT81_-Z88OY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435" y="1825625"/>
            <a:ext cx="4121439" cy="308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5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80254"/>
            <a:ext cx="9144000" cy="2387600"/>
          </a:xfrm>
        </p:spPr>
        <p:txBody>
          <a:bodyPr/>
          <a:lstStyle/>
          <a:p>
            <a:r>
              <a:rPr lang="fi-FI" dirty="0" err="1" smtClean="0"/>
              <a:t>Recycling</a:t>
            </a:r>
            <a:r>
              <a:rPr lang="fi-FI" dirty="0" smtClean="0"/>
              <a:t/>
            </a:r>
            <a:br>
              <a:rPr lang="fi-FI" dirty="0" smtClean="0"/>
            </a:br>
            <a:endParaRPr lang="fi-FI" dirty="0"/>
          </a:p>
        </p:txBody>
      </p:sp>
      <p:sp>
        <p:nvSpPr>
          <p:cNvPr id="3" name="Alaotsikko 2"/>
          <p:cNvSpPr>
            <a:spLocks noGrp="1"/>
          </p:cNvSpPr>
          <p:nvPr>
            <p:ph type="subTitle" idx="1"/>
          </p:nvPr>
        </p:nvSpPr>
        <p:spPr>
          <a:xfrm>
            <a:off x="1524000" y="1893455"/>
            <a:ext cx="6132945" cy="3888509"/>
          </a:xfrm>
        </p:spPr>
        <p:txBody>
          <a:bodyPr/>
          <a:lstStyle/>
          <a:p>
            <a:pPr marL="342900" indent="-342900" algn="l">
              <a:buFont typeface="Arial" panose="020B0604020202020204" pitchFamily="34" charset="0"/>
              <a:buChar char="•"/>
            </a:pPr>
            <a:r>
              <a:rPr lang="fi-FI" dirty="0" err="1" smtClean="0"/>
              <a:t>Recycling</a:t>
            </a:r>
            <a:r>
              <a:rPr lang="fi-FI" dirty="0" smtClean="0"/>
              <a:t> is </a:t>
            </a:r>
            <a:r>
              <a:rPr lang="fi-FI" dirty="0" err="1" smtClean="0"/>
              <a:t>one</a:t>
            </a:r>
            <a:r>
              <a:rPr lang="fi-FI" dirty="0" smtClean="0"/>
              <a:t> of </a:t>
            </a:r>
            <a:r>
              <a:rPr lang="fi-FI" dirty="0" err="1" smtClean="0"/>
              <a:t>the</a:t>
            </a:r>
            <a:r>
              <a:rPr lang="fi-FI" dirty="0" smtClean="0"/>
              <a:t> </a:t>
            </a:r>
            <a:r>
              <a:rPr lang="fi-FI" dirty="0" err="1" smtClean="0"/>
              <a:t>most</a:t>
            </a:r>
            <a:r>
              <a:rPr lang="fi-FI" dirty="0" smtClean="0"/>
              <a:t> </a:t>
            </a:r>
            <a:r>
              <a:rPr lang="fi-FI" dirty="0" err="1" smtClean="0"/>
              <a:t>basic</a:t>
            </a:r>
            <a:r>
              <a:rPr lang="fi-FI" dirty="0" smtClean="0"/>
              <a:t> </a:t>
            </a:r>
            <a:r>
              <a:rPr lang="fi-FI" dirty="0" err="1" smtClean="0"/>
              <a:t>responsibilities</a:t>
            </a:r>
            <a:r>
              <a:rPr lang="fi-FI" dirty="0" smtClean="0"/>
              <a:t>, and </a:t>
            </a:r>
            <a:r>
              <a:rPr lang="fi-FI" dirty="0" err="1" smtClean="0"/>
              <a:t>it’s</a:t>
            </a:r>
            <a:r>
              <a:rPr lang="fi-FI" dirty="0" smtClean="0"/>
              <a:t> </a:t>
            </a:r>
            <a:r>
              <a:rPr lang="fi-FI" dirty="0" err="1" smtClean="0"/>
              <a:t>something</a:t>
            </a:r>
            <a:r>
              <a:rPr lang="fi-FI" dirty="0" smtClean="0"/>
              <a:t> </a:t>
            </a:r>
            <a:r>
              <a:rPr lang="fi-FI" dirty="0" err="1" smtClean="0"/>
              <a:t>even</a:t>
            </a:r>
            <a:r>
              <a:rPr lang="fi-FI" dirty="0" smtClean="0"/>
              <a:t> </a:t>
            </a:r>
            <a:r>
              <a:rPr lang="fi-FI" dirty="0" err="1" smtClean="0"/>
              <a:t>younger</a:t>
            </a:r>
            <a:r>
              <a:rPr lang="fi-FI" dirty="0" smtClean="0"/>
              <a:t> </a:t>
            </a:r>
            <a:r>
              <a:rPr lang="fi-FI" dirty="0" err="1" smtClean="0"/>
              <a:t>people</a:t>
            </a:r>
            <a:r>
              <a:rPr lang="fi-FI" dirty="0" smtClean="0"/>
              <a:t> </a:t>
            </a:r>
            <a:r>
              <a:rPr lang="fi-FI" dirty="0" err="1" smtClean="0"/>
              <a:t>can</a:t>
            </a:r>
            <a:r>
              <a:rPr lang="fi-FI" dirty="0" smtClean="0"/>
              <a:t> </a:t>
            </a:r>
            <a:r>
              <a:rPr lang="fi-FI" dirty="0" err="1" smtClean="0"/>
              <a:t>do</a:t>
            </a:r>
            <a:r>
              <a:rPr lang="fi-FI" dirty="0" smtClean="0"/>
              <a:t>.</a:t>
            </a:r>
          </a:p>
          <a:p>
            <a:pPr marL="342900" indent="-342900" algn="l">
              <a:buFont typeface="Arial" panose="020B0604020202020204" pitchFamily="34" charset="0"/>
              <a:buChar char="•"/>
            </a:pPr>
            <a:r>
              <a:rPr lang="fi-FI" dirty="0" err="1" smtClean="0"/>
              <a:t>You</a:t>
            </a:r>
            <a:r>
              <a:rPr lang="fi-FI" dirty="0" smtClean="0"/>
              <a:t> </a:t>
            </a:r>
            <a:r>
              <a:rPr lang="fi-FI" dirty="0" err="1" smtClean="0"/>
              <a:t>need</a:t>
            </a:r>
            <a:r>
              <a:rPr lang="fi-FI" dirty="0" smtClean="0"/>
              <a:t> to </a:t>
            </a:r>
            <a:r>
              <a:rPr lang="fi-FI" dirty="0" err="1" smtClean="0"/>
              <a:t>learn</a:t>
            </a:r>
            <a:r>
              <a:rPr lang="fi-FI" dirty="0" smtClean="0"/>
              <a:t> </a:t>
            </a:r>
            <a:r>
              <a:rPr lang="fi-FI" dirty="0" err="1" smtClean="0"/>
              <a:t>how</a:t>
            </a:r>
            <a:r>
              <a:rPr lang="fi-FI" dirty="0" smtClean="0"/>
              <a:t> to </a:t>
            </a:r>
            <a:r>
              <a:rPr lang="fi-FI" dirty="0" err="1" smtClean="0"/>
              <a:t>correctly</a:t>
            </a:r>
            <a:r>
              <a:rPr lang="fi-FI" dirty="0" smtClean="0"/>
              <a:t> </a:t>
            </a:r>
            <a:r>
              <a:rPr lang="fi-FI" dirty="0" err="1" smtClean="0"/>
              <a:t>recycle</a:t>
            </a:r>
            <a:r>
              <a:rPr lang="fi-FI" dirty="0" smtClean="0"/>
              <a:t> </a:t>
            </a:r>
            <a:r>
              <a:rPr lang="fi-FI" dirty="0" err="1" smtClean="0"/>
              <a:t>waste</a:t>
            </a:r>
            <a:r>
              <a:rPr lang="fi-FI" dirty="0" smtClean="0"/>
              <a:t>, </a:t>
            </a:r>
            <a:r>
              <a:rPr lang="fi-FI" dirty="0" err="1" smtClean="0"/>
              <a:t>because</a:t>
            </a:r>
            <a:r>
              <a:rPr lang="fi-FI" dirty="0" smtClean="0"/>
              <a:t> </a:t>
            </a:r>
            <a:r>
              <a:rPr lang="fi-FI" dirty="0" err="1" smtClean="0"/>
              <a:t>certain</a:t>
            </a:r>
            <a:r>
              <a:rPr lang="fi-FI" dirty="0" smtClean="0"/>
              <a:t> </a:t>
            </a:r>
            <a:r>
              <a:rPr lang="fi-FI" dirty="0" err="1" smtClean="0"/>
              <a:t>types</a:t>
            </a:r>
            <a:r>
              <a:rPr lang="fi-FI" dirty="0" smtClean="0"/>
              <a:t> of </a:t>
            </a:r>
            <a:r>
              <a:rPr lang="fi-FI" dirty="0" err="1" smtClean="0"/>
              <a:t>waste</a:t>
            </a:r>
            <a:r>
              <a:rPr lang="fi-FI" dirty="0" smtClean="0"/>
              <a:t> </a:t>
            </a:r>
            <a:r>
              <a:rPr lang="fi-FI" dirty="0" err="1" smtClean="0"/>
              <a:t>can</a:t>
            </a:r>
            <a:r>
              <a:rPr lang="fi-FI" dirty="0" smtClean="0"/>
              <a:t> </a:t>
            </a:r>
            <a:r>
              <a:rPr lang="fi-FI" dirty="0" err="1" smtClean="0"/>
              <a:t>harm</a:t>
            </a:r>
            <a:r>
              <a:rPr lang="fi-FI" dirty="0" smtClean="0"/>
              <a:t> </a:t>
            </a:r>
            <a:r>
              <a:rPr lang="fi-FI" dirty="0" err="1" smtClean="0"/>
              <a:t>the</a:t>
            </a:r>
            <a:r>
              <a:rPr lang="fi-FI" dirty="0" smtClean="0"/>
              <a:t> </a:t>
            </a:r>
            <a:r>
              <a:rPr lang="fi-FI" dirty="0" err="1" smtClean="0"/>
              <a:t>environment</a:t>
            </a:r>
            <a:r>
              <a:rPr lang="fi-FI" dirty="0" smtClean="0"/>
              <a:t>, </a:t>
            </a:r>
            <a:r>
              <a:rPr lang="fi-FI" dirty="0" err="1" smtClean="0"/>
              <a:t>if</a:t>
            </a:r>
            <a:r>
              <a:rPr lang="fi-FI" dirty="0" smtClean="0"/>
              <a:t> </a:t>
            </a:r>
            <a:r>
              <a:rPr lang="fi-FI" dirty="0" err="1" smtClean="0"/>
              <a:t>not</a:t>
            </a:r>
            <a:r>
              <a:rPr lang="fi-FI" dirty="0" smtClean="0"/>
              <a:t> </a:t>
            </a:r>
            <a:r>
              <a:rPr lang="fi-FI" dirty="0" err="1" smtClean="0"/>
              <a:t>dealt</a:t>
            </a:r>
            <a:r>
              <a:rPr lang="fi-FI" dirty="0" smtClean="0"/>
              <a:t> </a:t>
            </a:r>
            <a:r>
              <a:rPr lang="fi-FI" dirty="0" err="1" smtClean="0"/>
              <a:t>with</a:t>
            </a:r>
            <a:r>
              <a:rPr lang="fi-FI" dirty="0" smtClean="0"/>
              <a:t> </a:t>
            </a:r>
            <a:r>
              <a:rPr lang="fi-FI" dirty="0" err="1" smtClean="0"/>
              <a:t>properly</a:t>
            </a:r>
            <a:r>
              <a:rPr lang="fi-FI" dirty="0" smtClean="0"/>
              <a:t>.</a:t>
            </a:r>
          </a:p>
          <a:p>
            <a:pPr marL="342900" indent="-342900" algn="l">
              <a:buFont typeface="Arial" panose="020B0604020202020204" pitchFamily="34" charset="0"/>
              <a:buChar char="•"/>
            </a:pPr>
            <a:r>
              <a:rPr lang="fi-FI" dirty="0" smtClean="0"/>
              <a:t>For </a:t>
            </a:r>
            <a:r>
              <a:rPr lang="fi-FI" dirty="0" err="1" smtClean="0"/>
              <a:t>example</a:t>
            </a:r>
            <a:r>
              <a:rPr lang="fi-FI" dirty="0" smtClean="0"/>
              <a:t> : </a:t>
            </a:r>
            <a:r>
              <a:rPr lang="fi-FI" dirty="0" err="1" smtClean="0"/>
              <a:t>You</a:t>
            </a:r>
            <a:r>
              <a:rPr lang="fi-FI" dirty="0" smtClean="0"/>
              <a:t> </a:t>
            </a:r>
            <a:r>
              <a:rPr lang="fi-FI" dirty="0" err="1" smtClean="0"/>
              <a:t>need</a:t>
            </a:r>
            <a:r>
              <a:rPr lang="fi-FI" dirty="0" smtClean="0"/>
              <a:t> to </a:t>
            </a:r>
            <a:r>
              <a:rPr lang="fi-FI" dirty="0" err="1" smtClean="0"/>
              <a:t>cover</a:t>
            </a:r>
            <a:r>
              <a:rPr lang="fi-FI" dirty="0" smtClean="0"/>
              <a:t> </a:t>
            </a:r>
            <a:r>
              <a:rPr lang="fi-FI" dirty="0" err="1" smtClean="0"/>
              <a:t>the</a:t>
            </a:r>
            <a:r>
              <a:rPr lang="fi-FI" dirty="0" smtClean="0"/>
              <a:t> cathode and </a:t>
            </a:r>
            <a:r>
              <a:rPr lang="fi-FI" dirty="0" err="1" smtClean="0"/>
              <a:t>anode</a:t>
            </a:r>
            <a:r>
              <a:rPr lang="fi-FI" dirty="0" smtClean="0"/>
              <a:t> of a </a:t>
            </a:r>
            <a:r>
              <a:rPr lang="fi-FI" dirty="0" err="1" smtClean="0"/>
              <a:t>battery</a:t>
            </a:r>
            <a:r>
              <a:rPr lang="fi-FI" dirty="0" smtClean="0"/>
              <a:t>.</a:t>
            </a:r>
            <a:endParaRPr lang="fi-FI" dirty="0"/>
          </a:p>
        </p:txBody>
      </p:sp>
      <p:pic>
        <p:nvPicPr>
          <p:cNvPr id="4" name="VID-20190131-WA0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32800" y="1052946"/>
            <a:ext cx="2235200" cy="4064000"/>
          </a:xfrm>
          <a:prstGeom prst="rect">
            <a:avLst/>
          </a:prstGeom>
        </p:spPr>
      </p:pic>
    </p:spTree>
    <p:extLst>
      <p:ext uri="{BB962C8B-B14F-4D97-AF65-F5344CB8AC3E}">
        <p14:creationId xmlns:p14="http://schemas.microsoft.com/office/powerpoint/2010/main" val="2620995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en-GB" dirty="0" smtClean="0"/>
              <a:t>Succeeding</a:t>
            </a:r>
            <a:r>
              <a:rPr lang="fi-FI" dirty="0" smtClean="0"/>
              <a:t> </a:t>
            </a:r>
            <a:r>
              <a:rPr lang="fi-FI" dirty="0"/>
              <a:t>in life</a:t>
            </a:r>
            <a:r>
              <a:rPr lang="fi-FI" b="0" dirty="0" smtClean="0">
                <a:effectLst/>
              </a:rPr>
              <a:t/>
            </a:r>
            <a:br>
              <a:rPr lang="fi-FI" b="0" dirty="0" smtClean="0">
                <a:effectLst/>
              </a:rPr>
            </a:br>
            <a:r>
              <a:rPr lang="fi-FI" dirty="0" smtClean="0"/>
              <a:t/>
            </a:r>
            <a:br>
              <a:rPr lang="fi-FI" dirty="0" smtClean="0"/>
            </a:br>
            <a:endParaRPr lang="fi-FI" dirty="0"/>
          </a:p>
        </p:txBody>
      </p:sp>
      <p:sp>
        <p:nvSpPr>
          <p:cNvPr id="3" name="Alaotsikko 2"/>
          <p:cNvSpPr>
            <a:spLocks noGrp="1"/>
          </p:cNvSpPr>
          <p:nvPr>
            <p:ph type="subTitle" idx="1"/>
          </p:nvPr>
        </p:nvSpPr>
        <p:spPr>
          <a:xfrm>
            <a:off x="4137890" y="2281381"/>
            <a:ext cx="6530109" cy="4239491"/>
          </a:xfrm>
        </p:spPr>
        <p:txBody>
          <a:bodyPr>
            <a:normAutofit fontScale="92500" lnSpcReduction="20000"/>
          </a:bodyPr>
          <a:lstStyle/>
          <a:p>
            <a:pPr marL="342900" indent="-342900" algn="l">
              <a:buFont typeface="Arial" panose="020B0604020202020204" pitchFamily="34" charset="0"/>
              <a:buChar char="•"/>
            </a:pPr>
            <a:r>
              <a:rPr lang="en-US" dirty="0"/>
              <a:t>No matter what you’re trying to accomplish in your life, there are a few pieces of universal advice that will help you reach your goal.</a:t>
            </a:r>
            <a:endParaRPr lang="en-US" b="0" dirty="0" smtClean="0">
              <a:effectLst/>
            </a:endParaRPr>
          </a:p>
          <a:p>
            <a:pPr marL="342900" indent="-342900" algn="l" fontAlgn="base">
              <a:buFont typeface="Arial" panose="020B0604020202020204" pitchFamily="34" charset="0"/>
              <a:buChar char="•"/>
            </a:pPr>
            <a:r>
              <a:rPr lang="en-US" dirty="0"/>
              <a:t>Planning (SMART) clearly define what your goal is, think about what are the requirements for reaching it, think about if your goal is reasonable, think about how much reaching this goal actually matters to you, figure out how long it will take for you to reach your goal and prepare accordingly.</a:t>
            </a:r>
          </a:p>
          <a:p>
            <a:pPr marL="342900" indent="-342900" algn="l" fontAlgn="base">
              <a:buFont typeface="Arial" panose="020B0604020202020204" pitchFamily="34" charset="0"/>
              <a:buChar char="•"/>
            </a:pPr>
            <a:r>
              <a:rPr lang="en-US" dirty="0"/>
              <a:t>Using metacognitive learning strategies </a:t>
            </a:r>
            <a:r>
              <a:rPr lang="en-US" dirty="0" smtClean="0"/>
              <a:t>is the </a:t>
            </a:r>
            <a:r>
              <a:rPr lang="en-US" dirty="0"/>
              <a:t>most efficient way to learn how to overcome any obstacles in life.</a:t>
            </a:r>
          </a:p>
          <a:p>
            <a:pPr marL="342900" indent="-342900" algn="l" fontAlgn="base">
              <a:buFont typeface="Arial" panose="020B0604020202020204" pitchFamily="34" charset="0"/>
              <a:buChar char="•"/>
            </a:pPr>
            <a:r>
              <a:rPr lang="en-US" dirty="0"/>
              <a:t>Never give up and always keep in mind that you can improve. You need to have a positive mindset, because it’s the only way to guarantee that you won’t give up.</a:t>
            </a:r>
          </a:p>
          <a:p>
            <a:endParaRPr lang="fi-FI" dirty="0"/>
          </a:p>
        </p:txBody>
      </p:sp>
      <p:pic>
        <p:nvPicPr>
          <p:cNvPr id="4098" name="Picture 2" descr="https://lh4.googleusercontent.com/VSf42nlvwiwl1fm2pEapZri9iCrYVs2I8iIq1SSFYdDEMpv3fSm1l-7--xe9SlIeuEAGSMPcOuzZsYgl8Nh35PnL7ZvtLBgPq4cDqQNwymNX9XoqutWNeB-YfzY6KQdzer0E2cY5WL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92" y="2364509"/>
            <a:ext cx="3026928" cy="391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06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10837" y="720436"/>
            <a:ext cx="5357090" cy="5421746"/>
          </a:xfrm>
        </p:spPr>
        <p:txBody>
          <a:bodyPr>
            <a:normAutofit/>
          </a:bodyPr>
          <a:lstStyle/>
          <a:p>
            <a:pPr algn="l"/>
            <a:r>
              <a:rPr lang="fi-FI" sz="1600" dirty="0" smtClean="0"/>
              <a:t/>
            </a:r>
            <a:br>
              <a:rPr lang="fi-FI" sz="1600" dirty="0" smtClean="0"/>
            </a:br>
            <a:r>
              <a:rPr lang="fi-FI" sz="1600" dirty="0"/>
              <a:t/>
            </a:r>
            <a:br>
              <a:rPr lang="fi-FI" sz="1600" dirty="0"/>
            </a:br>
            <a:r>
              <a:rPr lang="fi-FI" sz="1600" dirty="0" smtClean="0"/>
              <a:t/>
            </a:r>
            <a:br>
              <a:rPr lang="fi-FI" sz="1600" dirty="0" smtClean="0"/>
            </a:br>
            <a:r>
              <a:rPr lang="fi-FI" sz="1600" dirty="0"/>
              <a:t/>
            </a:r>
            <a:br>
              <a:rPr lang="fi-FI" sz="1600" dirty="0"/>
            </a:br>
            <a:r>
              <a:rPr lang="fi-FI" sz="1600" dirty="0" smtClean="0"/>
              <a:t/>
            </a:r>
            <a:br>
              <a:rPr lang="fi-FI" sz="1600" dirty="0" smtClean="0"/>
            </a:br>
            <a:r>
              <a:rPr lang="fi-FI" sz="1600" dirty="0"/>
              <a:t/>
            </a:r>
            <a:br>
              <a:rPr lang="fi-FI" sz="1600" dirty="0"/>
            </a:br>
            <a:r>
              <a:rPr lang="fi-FI" sz="1600" dirty="0" smtClean="0"/>
              <a:t/>
            </a:r>
            <a:br>
              <a:rPr lang="fi-FI" sz="1600" dirty="0" smtClean="0"/>
            </a:br>
            <a:r>
              <a:rPr lang="fi-FI" sz="1600" dirty="0"/>
              <a:t/>
            </a:r>
            <a:br>
              <a:rPr lang="fi-FI" sz="1600" dirty="0"/>
            </a:br>
            <a:r>
              <a:rPr lang="fi-FI" sz="1600" dirty="0" smtClean="0"/>
              <a:t/>
            </a:r>
            <a:br>
              <a:rPr lang="fi-FI" sz="1600" dirty="0" smtClean="0"/>
            </a:br>
            <a:r>
              <a:rPr lang="fi-FI" sz="1600" b="0" dirty="0" smtClean="0">
                <a:effectLst/>
              </a:rPr>
              <a:t/>
            </a:r>
            <a:br>
              <a:rPr lang="fi-FI" sz="1600" b="0" dirty="0" smtClean="0">
                <a:effectLst/>
              </a:rPr>
            </a:br>
            <a:r>
              <a:rPr lang="fi-FI" dirty="0" smtClean="0"/>
              <a:t/>
            </a:r>
            <a:br>
              <a:rPr lang="fi-FI" dirty="0" smtClean="0"/>
            </a:br>
            <a:endParaRPr lang="fi-FI" dirty="0"/>
          </a:p>
        </p:txBody>
      </p:sp>
      <p:sp>
        <p:nvSpPr>
          <p:cNvPr id="3" name="Alaotsikko 2"/>
          <p:cNvSpPr>
            <a:spLocks noGrp="1"/>
          </p:cNvSpPr>
          <p:nvPr>
            <p:ph type="subTitle" idx="1"/>
          </p:nvPr>
        </p:nvSpPr>
        <p:spPr>
          <a:xfrm>
            <a:off x="5745018" y="308220"/>
            <a:ext cx="6169891" cy="5917089"/>
          </a:xfrm>
        </p:spPr>
        <p:txBody>
          <a:bodyPr>
            <a:normAutofit fontScale="92500" lnSpcReduction="20000"/>
          </a:bodyPr>
          <a:lstStyle/>
          <a:p>
            <a:pPr algn="l"/>
            <a:r>
              <a:rPr lang="en-GB" sz="1600" dirty="0" smtClean="0"/>
              <a:t>Our</a:t>
            </a:r>
            <a:r>
              <a:rPr lang="fi-FI" sz="1600" dirty="0" smtClean="0"/>
              <a:t> </a:t>
            </a:r>
            <a:r>
              <a:rPr lang="fi-FI" sz="1600" dirty="0" err="1" smtClean="0"/>
              <a:t>shared</a:t>
            </a:r>
            <a:r>
              <a:rPr lang="fi-FI" sz="1600" dirty="0" smtClean="0"/>
              <a:t> </a:t>
            </a:r>
            <a:r>
              <a:rPr lang="fi-FI" sz="1600" dirty="0" err="1" smtClean="0"/>
              <a:t>experience</a:t>
            </a:r>
            <a:endParaRPr lang="fi-FI" sz="1600" dirty="0" smtClean="0"/>
          </a:p>
          <a:p>
            <a:pPr marL="285750" indent="-285750" algn="l">
              <a:buFont typeface="Arial" panose="020B0604020202020204" pitchFamily="34" charset="0"/>
              <a:buChar char="•"/>
            </a:pPr>
            <a:r>
              <a:rPr lang="fi-FI" sz="1600" dirty="0" err="1" smtClean="0"/>
              <a:t>Sunday</a:t>
            </a:r>
            <a:r>
              <a:rPr lang="fi-FI" sz="1600" dirty="0" smtClean="0"/>
              <a:t> </a:t>
            </a:r>
          </a:p>
          <a:p>
            <a:pPr algn="l"/>
            <a:r>
              <a:rPr lang="fi-FI" sz="1600" dirty="0" err="1" smtClean="0"/>
              <a:t>We</a:t>
            </a:r>
            <a:r>
              <a:rPr lang="fi-FI" sz="1600" dirty="0" smtClean="0"/>
              <a:t> </a:t>
            </a:r>
            <a:r>
              <a:rPr lang="fi-FI" sz="1600" dirty="0" err="1" smtClean="0"/>
              <a:t>went</a:t>
            </a:r>
            <a:r>
              <a:rPr lang="fi-FI" sz="1600" dirty="0" smtClean="0"/>
              <a:t> </a:t>
            </a:r>
            <a:r>
              <a:rPr lang="fi-FI" sz="1600" dirty="0" err="1" smtClean="0"/>
              <a:t>silent</a:t>
            </a:r>
            <a:r>
              <a:rPr lang="fi-FI" sz="1600" dirty="0" smtClean="0"/>
              <a:t> </a:t>
            </a:r>
            <a:r>
              <a:rPr lang="fi-FI" sz="1600" dirty="0" err="1" smtClean="0"/>
              <a:t>walking</a:t>
            </a:r>
            <a:r>
              <a:rPr lang="fi-FI" sz="1600" dirty="0" smtClean="0"/>
              <a:t> and </a:t>
            </a:r>
            <a:r>
              <a:rPr lang="fi-FI" sz="1600" dirty="0" err="1" smtClean="0"/>
              <a:t>doing</a:t>
            </a:r>
            <a:r>
              <a:rPr lang="fi-FI" sz="1600" dirty="0" smtClean="0"/>
              <a:t> </a:t>
            </a:r>
            <a:r>
              <a:rPr lang="fi-FI" sz="1600" dirty="0" err="1" smtClean="0"/>
              <a:t>some</a:t>
            </a:r>
            <a:r>
              <a:rPr lang="fi-FI" sz="1600" dirty="0" smtClean="0"/>
              <a:t> Seppo </a:t>
            </a:r>
            <a:r>
              <a:rPr lang="fi-FI" sz="1600" dirty="0" err="1" smtClean="0"/>
              <a:t>exercises</a:t>
            </a:r>
            <a:r>
              <a:rPr lang="fi-FI" sz="1600" dirty="0" smtClean="0"/>
              <a:t>, ice-</a:t>
            </a:r>
            <a:r>
              <a:rPr lang="fi-FI" sz="1600" dirty="0" err="1" smtClean="0"/>
              <a:t>swimming</a:t>
            </a:r>
            <a:r>
              <a:rPr lang="fi-FI" sz="1600" dirty="0" smtClean="0"/>
              <a:t> and </a:t>
            </a:r>
            <a:r>
              <a:rPr lang="fi-FI" sz="1600" dirty="0" err="1" smtClean="0"/>
              <a:t>we</a:t>
            </a:r>
            <a:r>
              <a:rPr lang="fi-FI" sz="1600" dirty="0" smtClean="0"/>
              <a:t> </a:t>
            </a:r>
            <a:r>
              <a:rPr lang="fi-FI" sz="1600" dirty="0" err="1" smtClean="0"/>
              <a:t>went</a:t>
            </a:r>
            <a:r>
              <a:rPr lang="fi-FI" sz="1600" dirty="0" smtClean="0"/>
              <a:t> to </a:t>
            </a:r>
            <a:r>
              <a:rPr lang="fi-FI" sz="1600" dirty="0" err="1" smtClean="0"/>
              <a:t>the</a:t>
            </a:r>
            <a:r>
              <a:rPr lang="fi-FI" sz="1600" dirty="0" smtClean="0"/>
              <a:t> sauna.</a:t>
            </a:r>
          </a:p>
          <a:p>
            <a:pPr marL="285750" indent="-285750" algn="l">
              <a:buFont typeface="Arial" panose="020B0604020202020204" pitchFamily="34" charset="0"/>
              <a:buChar char="•"/>
            </a:pPr>
            <a:r>
              <a:rPr lang="fi-FI" sz="1600" dirty="0" err="1" smtClean="0"/>
              <a:t>Monday</a:t>
            </a:r>
            <a:endParaRPr lang="fi-FI" sz="1600" dirty="0" smtClean="0"/>
          </a:p>
          <a:p>
            <a:pPr algn="l"/>
            <a:r>
              <a:rPr lang="fi-FI" sz="1600" dirty="0" smtClean="0"/>
              <a:t>On </a:t>
            </a:r>
            <a:r>
              <a:rPr lang="fi-FI" sz="1600" dirty="0" err="1" smtClean="0"/>
              <a:t>the</a:t>
            </a:r>
            <a:r>
              <a:rPr lang="fi-FI" sz="1600" dirty="0" smtClean="0"/>
              <a:t> </a:t>
            </a:r>
            <a:r>
              <a:rPr lang="fi-FI" sz="1600" dirty="0" err="1" smtClean="0"/>
              <a:t>second</a:t>
            </a:r>
            <a:r>
              <a:rPr lang="fi-FI" sz="1600" dirty="0" smtClean="0"/>
              <a:t> </a:t>
            </a:r>
            <a:r>
              <a:rPr lang="fi-FI" sz="1600" dirty="0" err="1" smtClean="0"/>
              <a:t>day</a:t>
            </a:r>
            <a:r>
              <a:rPr lang="fi-FI" sz="1600" dirty="0" smtClean="0"/>
              <a:t> </a:t>
            </a:r>
            <a:r>
              <a:rPr lang="fi-FI" sz="1600" dirty="0" err="1" smtClean="0"/>
              <a:t>we</a:t>
            </a:r>
            <a:r>
              <a:rPr lang="fi-FI" sz="1600" dirty="0" smtClean="0"/>
              <a:t> </a:t>
            </a:r>
            <a:r>
              <a:rPr lang="fi-FI" sz="1600" dirty="0" err="1" smtClean="0"/>
              <a:t>worked</a:t>
            </a:r>
            <a:r>
              <a:rPr lang="fi-FI" sz="1600" dirty="0" smtClean="0"/>
              <a:t> in </a:t>
            </a:r>
            <a:r>
              <a:rPr lang="fi-FI" sz="1600" dirty="0" err="1" smtClean="0"/>
              <a:t>school</a:t>
            </a:r>
            <a:r>
              <a:rPr lang="fi-FI" sz="1600" dirty="0" smtClean="0"/>
              <a:t> on </a:t>
            </a:r>
            <a:r>
              <a:rPr lang="fi-FI" sz="1600" dirty="0" err="1" smtClean="0"/>
              <a:t>posters</a:t>
            </a:r>
            <a:r>
              <a:rPr lang="fi-FI" sz="1600" dirty="0" smtClean="0"/>
              <a:t> </a:t>
            </a:r>
            <a:r>
              <a:rPr lang="fi-FI" sz="1600" dirty="0" err="1" smtClean="0"/>
              <a:t>about</a:t>
            </a:r>
            <a:r>
              <a:rPr lang="fi-FI" sz="1600" dirty="0" smtClean="0"/>
              <a:t> </a:t>
            </a:r>
            <a:r>
              <a:rPr lang="fi-FI" sz="1600" dirty="0" err="1" smtClean="0"/>
              <a:t>the</a:t>
            </a:r>
            <a:r>
              <a:rPr lang="fi-FI" sz="1600" dirty="0" smtClean="0"/>
              <a:t> </a:t>
            </a:r>
            <a:r>
              <a:rPr lang="fi-FI" sz="1600" dirty="0" err="1" smtClean="0"/>
              <a:t>importance</a:t>
            </a:r>
            <a:r>
              <a:rPr lang="fi-FI" sz="1600" dirty="0" smtClean="0"/>
              <a:t> of </a:t>
            </a:r>
            <a:r>
              <a:rPr lang="fi-FI" sz="1600" dirty="0" err="1" smtClean="0"/>
              <a:t>sleep</a:t>
            </a:r>
            <a:r>
              <a:rPr lang="fi-FI" sz="1600" dirty="0" smtClean="0"/>
              <a:t>, </a:t>
            </a:r>
            <a:r>
              <a:rPr lang="fi-FI" sz="1600" dirty="0" err="1" smtClean="0"/>
              <a:t>nutrition</a:t>
            </a:r>
            <a:r>
              <a:rPr lang="fi-FI" sz="1600" dirty="0" smtClean="0"/>
              <a:t> and </a:t>
            </a:r>
            <a:r>
              <a:rPr lang="fi-FI" sz="1600" dirty="0" err="1" smtClean="0"/>
              <a:t>sports</a:t>
            </a:r>
            <a:r>
              <a:rPr lang="fi-FI" sz="1600" dirty="0" smtClean="0"/>
              <a:t>. </a:t>
            </a:r>
            <a:r>
              <a:rPr lang="fi-FI" sz="1600" dirty="0" err="1" smtClean="0"/>
              <a:t>After</a:t>
            </a:r>
            <a:r>
              <a:rPr lang="fi-FI" sz="1600" dirty="0" smtClean="0"/>
              <a:t> </a:t>
            </a:r>
            <a:r>
              <a:rPr lang="fi-FI" sz="1600" dirty="0" err="1" smtClean="0"/>
              <a:t>that</a:t>
            </a:r>
            <a:r>
              <a:rPr lang="fi-FI" sz="1600" dirty="0" smtClean="0"/>
              <a:t>  </a:t>
            </a:r>
            <a:r>
              <a:rPr lang="fi-FI" sz="1600" dirty="0" err="1" smtClean="0"/>
              <a:t>we</a:t>
            </a:r>
            <a:r>
              <a:rPr lang="fi-FI" sz="1600" dirty="0" smtClean="0"/>
              <a:t> </a:t>
            </a:r>
            <a:r>
              <a:rPr lang="fi-FI" sz="1600" dirty="0" err="1" smtClean="0"/>
              <a:t>went</a:t>
            </a:r>
            <a:r>
              <a:rPr lang="fi-FI" sz="1600" dirty="0" smtClean="0"/>
              <a:t> </a:t>
            </a:r>
            <a:r>
              <a:rPr lang="fi-FI" sz="1600" dirty="0" err="1" smtClean="0"/>
              <a:t>skating</a:t>
            </a:r>
            <a:r>
              <a:rPr lang="fi-FI" sz="1600" dirty="0" smtClean="0"/>
              <a:t> to </a:t>
            </a:r>
            <a:r>
              <a:rPr lang="fi-FI" sz="1600" dirty="0" err="1" smtClean="0"/>
              <a:t>the</a:t>
            </a:r>
            <a:r>
              <a:rPr lang="fi-FI" sz="1600" dirty="0" smtClean="0"/>
              <a:t> ice-</a:t>
            </a:r>
            <a:r>
              <a:rPr lang="fi-FI" sz="1600" dirty="0" err="1" smtClean="0"/>
              <a:t>stadium</a:t>
            </a:r>
            <a:r>
              <a:rPr lang="fi-FI" sz="1600" dirty="0" smtClean="0"/>
              <a:t> </a:t>
            </a:r>
            <a:r>
              <a:rPr lang="fi-FI" sz="1600" dirty="0" err="1" smtClean="0"/>
              <a:t>nearby</a:t>
            </a:r>
            <a:r>
              <a:rPr lang="fi-FI" sz="1600" dirty="0" smtClean="0"/>
              <a:t>.</a:t>
            </a:r>
          </a:p>
          <a:p>
            <a:pPr marL="285750" indent="-285750" algn="l">
              <a:buFont typeface="Arial" panose="020B0604020202020204" pitchFamily="34" charset="0"/>
              <a:buChar char="•"/>
            </a:pPr>
            <a:r>
              <a:rPr lang="fi-FI" sz="1600" dirty="0" err="1" smtClean="0"/>
              <a:t>Tuesday</a:t>
            </a:r>
            <a:endParaRPr lang="fi-FI" sz="1600" dirty="0" smtClean="0"/>
          </a:p>
          <a:p>
            <a:pPr algn="l"/>
            <a:r>
              <a:rPr lang="fi-FI" sz="1600" dirty="0" err="1" smtClean="0"/>
              <a:t>We</a:t>
            </a:r>
            <a:r>
              <a:rPr lang="fi-FI" sz="1600" dirty="0" smtClean="0"/>
              <a:t> </a:t>
            </a:r>
            <a:r>
              <a:rPr lang="fi-FI" sz="1600" dirty="0" err="1" smtClean="0"/>
              <a:t>started</a:t>
            </a:r>
            <a:r>
              <a:rPr lang="fi-FI" sz="1600" dirty="0" smtClean="0"/>
              <a:t> </a:t>
            </a:r>
            <a:r>
              <a:rPr lang="fi-FI" sz="1600" dirty="0" err="1" smtClean="0"/>
              <a:t>the</a:t>
            </a:r>
            <a:r>
              <a:rPr lang="fi-FI" sz="1600" dirty="0" smtClean="0"/>
              <a:t> </a:t>
            </a:r>
            <a:r>
              <a:rPr lang="fi-FI" sz="1600" dirty="0" err="1" smtClean="0"/>
              <a:t>day</a:t>
            </a:r>
            <a:r>
              <a:rPr lang="fi-FI" sz="1600" dirty="0" smtClean="0"/>
              <a:t> </a:t>
            </a:r>
            <a:r>
              <a:rPr lang="fi-FI" sz="1600" dirty="0" err="1" smtClean="0"/>
              <a:t>by</a:t>
            </a:r>
            <a:r>
              <a:rPr lang="fi-FI" sz="1600" dirty="0" smtClean="0"/>
              <a:t> </a:t>
            </a:r>
            <a:r>
              <a:rPr lang="fi-FI" sz="1600" dirty="0" err="1" smtClean="0"/>
              <a:t>hiking</a:t>
            </a:r>
            <a:r>
              <a:rPr lang="fi-FI" sz="1600" dirty="0" smtClean="0"/>
              <a:t> to Ryssänkallio </a:t>
            </a:r>
            <a:r>
              <a:rPr lang="fi-FI" sz="1600" dirty="0" err="1" smtClean="0"/>
              <a:t>from</a:t>
            </a:r>
            <a:r>
              <a:rPr lang="fi-FI" sz="1600" dirty="0" smtClean="0"/>
              <a:t> Lähdepelto and </a:t>
            </a:r>
            <a:r>
              <a:rPr lang="fi-FI" sz="1600" dirty="0" err="1" smtClean="0"/>
              <a:t>doing</a:t>
            </a:r>
            <a:r>
              <a:rPr lang="fi-FI" sz="1600" dirty="0" smtClean="0"/>
              <a:t> </a:t>
            </a:r>
            <a:r>
              <a:rPr lang="fi-FI" sz="1600" dirty="0" err="1" smtClean="0"/>
              <a:t>some</a:t>
            </a:r>
            <a:r>
              <a:rPr lang="fi-FI" sz="1600" dirty="0" smtClean="0"/>
              <a:t> Seppo </a:t>
            </a:r>
            <a:r>
              <a:rPr lang="fi-FI" sz="1600" dirty="0" err="1" smtClean="0"/>
              <a:t>exercises</a:t>
            </a:r>
            <a:r>
              <a:rPr lang="fi-FI" sz="1600" dirty="0" smtClean="0"/>
              <a:t> on </a:t>
            </a:r>
            <a:r>
              <a:rPr lang="fi-FI" sz="1600" dirty="0" err="1" smtClean="0"/>
              <a:t>the</a:t>
            </a:r>
            <a:r>
              <a:rPr lang="fi-FI" sz="1600" dirty="0" smtClean="0"/>
              <a:t> </a:t>
            </a:r>
            <a:r>
              <a:rPr lang="fi-FI" sz="1600" dirty="0" err="1" smtClean="0"/>
              <a:t>way</a:t>
            </a:r>
            <a:r>
              <a:rPr lang="fi-FI" sz="1600" dirty="0" smtClean="0"/>
              <a:t> </a:t>
            </a:r>
            <a:r>
              <a:rPr lang="fi-FI" sz="1600" dirty="0" err="1" smtClean="0"/>
              <a:t>there</a:t>
            </a:r>
            <a:r>
              <a:rPr lang="fi-FI" sz="1600" dirty="0" smtClean="0"/>
              <a:t>. </a:t>
            </a:r>
            <a:r>
              <a:rPr lang="fi-FI" sz="1600" dirty="0" err="1" smtClean="0"/>
              <a:t>We</a:t>
            </a:r>
            <a:r>
              <a:rPr lang="fi-FI" sz="1600" dirty="0" smtClean="0"/>
              <a:t> </a:t>
            </a:r>
            <a:r>
              <a:rPr lang="fi-FI" sz="1600" dirty="0" err="1" smtClean="0"/>
              <a:t>ate</a:t>
            </a:r>
            <a:r>
              <a:rPr lang="fi-FI" sz="1600" dirty="0" smtClean="0"/>
              <a:t> </a:t>
            </a:r>
            <a:r>
              <a:rPr lang="fi-FI" sz="1600" dirty="0" err="1" smtClean="0"/>
              <a:t>some</a:t>
            </a:r>
            <a:r>
              <a:rPr lang="fi-FI" sz="1600" dirty="0" smtClean="0"/>
              <a:t> food </a:t>
            </a:r>
            <a:r>
              <a:rPr lang="fi-FI" sz="1600" dirty="0" err="1" smtClean="0"/>
              <a:t>there</a:t>
            </a:r>
            <a:r>
              <a:rPr lang="fi-FI" sz="1600" dirty="0" smtClean="0"/>
              <a:t> and </a:t>
            </a:r>
            <a:r>
              <a:rPr lang="fi-FI" sz="1600" dirty="0" err="1" smtClean="0"/>
              <a:t>hiked</a:t>
            </a:r>
            <a:r>
              <a:rPr lang="fi-FI" sz="1600" dirty="0" smtClean="0"/>
              <a:t> </a:t>
            </a:r>
            <a:r>
              <a:rPr lang="fi-FI" sz="1600" dirty="0" err="1" smtClean="0"/>
              <a:t>back</a:t>
            </a:r>
            <a:r>
              <a:rPr lang="fi-FI" sz="1600" dirty="0" smtClean="0"/>
              <a:t> to Lähdepelto </a:t>
            </a:r>
            <a:r>
              <a:rPr lang="fi-FI" sz="1600" dirty="0" err="1" smtClean="0"/>
              <a:t>afterwards</a:t>
            </a:r>
            <a:r>
              <a:rPr lang="fi-FI" sz="1600" dirty="0" smtClean="0"/>
              <a:t>. </a:t>
            </a:r>
            <a:r>
              <a:rPr lang="fi-FI" sz="1600" dirty="0" err="1" smtClean="0"/>
              <a:t>We</a:t>
            </a:r>
            <a:r>
              <a:rPr lang="fi-FI" sz="1600" dirty="0" smtClean="0"/>
              <a:t> </a:t>
            </a:r>
            <a:r>
              <a:rPr lang="fi-FI" sz="1600" dirty="0" err="1" smtClean="0"/>
              <a:t>spent</a:t>
            </a:r>
            <a:r>
              <a:rPr lang="fi-FI" sz="1600" dirty="0" smtClean="0"/>
              <a:t> </a:t>
            </a:r>
            <a:r>
              <a:rPr lang="fi-FI" sz="1600" dirty="0" err="1" smtClean="0"/>
              <a:t>the</a:t>
            </a:r>
            <a:r>
              <a:rPr lang="fi-FI" sz="1600" dirty="0" smtClean="0"/>
              <a:t> </a:t>
            </a:r>
            <a:r>
              <a:rPr lang="fi-FI" sz="1600" dirty="0" err="1" smtClean="0"/>
              <a:t>rest</a:t>
            </a:r>
            <a:r>
              <a:rPr lang="fi-FI" sz="1600" dirty="0" smtClean="0"/>
              <a:t> of </a:t>
            </a:r>
            <a:r>
              <a:rPr lang="fi-FI" sz="1600" dirty="0" err="1" smtClean="0"/>
              <a:t>the</a:t>
            </a:r>
            <a:r>
              <a:rPr lang="fi-FI" sz="1600" dirty="0" smtClean="0"/>
              <a:t> </a:t>
            </a:r>
            <a:r>
              <a:rPr lang="fi-FI" sz="1600" dirty="0" err="1" smtClean="0"/>
              <a:t>day</a:t>
            </a:r>
            <a:r>
              <a:rPr lang="fi-FI" sz="1600" dirty="0" smtClean="0"/>
              <a:t> </a:t>
            </a:r>
            <a:r>
              <a:rPr lang="fi-FI" sz="1600" dirty="0" err="1" smtClean="0"/>
              <a:t>participating</a:t>
            </a:r>
            <a:r>
              <a:rPr lang="fi-FI" sz="1600" dirty="0" smtClean="0"/>
              <a:t> in </a:t>
            </a:r>
            <a:r>
              <a:rPr lang="fi-FI" sz="1600" dirty="0" err="1" smtClean="0"/>
              <a:t>various</a:t>
            </a:r>
            <a:r>
              <a:rPr lang="fi-FI" sz="1600" dirty="0" smtClean="0"/>
              <a:t> </a:t>
            </a:r>
            <a:r>
              <a:rPr lang="fi-FI" sz="1600" dirty="0" err="1" smtClean="0"/>
              <a:t>snow</a:t>
            </a:r>
            <a:r>
              <a:rPr lang="fi-FI" sz="1600" dirty="0" smtClean="0"/>
              <a:t> </a:t>
            </a:r>
            <a:r>
              <a:rPr lang="fi-FI" sz="1600" dirty="0" err="1" smtClean="0"/>
              <a:t>related</a:t>
            </a:r>
            <a:r>
              <a:rPr lang="fi-FI" sz="1600" dirty="0" smtClean="0"/>
              <a:t> </a:t>
            </a:r>
            <a:r>
              <a:rPr lang="fi-FI" sz="1600" dirty="0" err="1" smtClean="0"/>
              <a:t>activities</a:t>
            </a:r>
            <a:r>
              <a:rPr lang="fi-FI" sz="1600" dirty="0" smtClean="0"/>
              <a:t> </a:t>
            </a:r>
            <a:r>
              <a:rPr lang="en-US" sz="1600" dirty="0" smtClean="0"/>
              <a:t>such</a:t>
            </a:r>
            <a:r>
              <a:rPr lang="fi-FI" sz="1600" dirty="0" smtClean="0"/>
              <a:t> as </a:t>
            </a:r>
            <a:r>
              <a:rPr lang="en-US" sz="1600" dirty="0" smtClean="0"/>
              <a:t>skiing</a:t>
            </a:r>
            <a:r>
              <a:rPr lang="fi-FI" sz="1600" dirty="0" smtClean="0"/>
              <a:t> and </a:t>
            </a:r>
            <a:r>
              <a:rPr lang="en-GB" sz="1600" dirty="0" smtClean="0"/>
              <a:t>sledding</a:t>
            </a:r>
            <a:r>
              <a:rPr lang="fi-FI" sz="1600" dirty="0" smtClean="0"/>
              <a:t>.</a:t>
            </a:r>
          </a:p>
          <a:p>
            <a:pPr marL="285750" indent="-285750" algn="l">
              <a:buFont typeface="Arial" panose="020B0604020202020204" pitchFamily="34" charset="0"/>
              <a:buChar char="•"/>
            </a:pPr>
            <a:r>
              <a:rPr lang="en-GB" sz="1600" dirty="0" smtClean="0"/>
              <a:t>Wednesday</a:t>
            </a:r>
          </a:p>
          <a:p>
            <a:pPr algn="l"/>
            <a:r>
              <a:rPr lang="en-AU" sz="1600" dirty="0" smtClean="0"/>
              <a:t>This</a:t>
            </a:r>
            <a:r>
              <a:rPr lang="fi-FI" sz="1600" dirty="0" smtClean="0"/>
              <a:t> </a:t>
            </a:r>
            <a:r>
              <a:rPr lang="en-NZ" sz="1600" dirty="0" smtClean="0"/>
              <a:t>day’s </a:t>
            </a:r>
            <a:r>
              <a:rPr lang="fi-FI" sz="1600" dirty="0" err="1" smtClean="0"/>
              <a:t>goal</a:t>
            </a:r>
            <a:r>
              <a:rPr lang="fi-FI" sz="1600" dirty="0" smtClean="0"/>
              <a:t> </a:t>
            </a:r>
            <a:r>
              <a:rPr lang="fi-FI" sz="1600" dirty="0" err="1" smtClean="0"/>
              <a:t>was</a:t>
            </a:r>
            <a:r>
              <a:rPr lang="fi-FI" sz="1600" dirty="0" smtClean="0"/>
              <a:t> </a:t>
            </a:r>
            <a:r>
              <a:rPr lang="fi-FI" sz="1600" dirty="0" err="1" smtClean="0"/>
              <a:t>learning</a:t>
            </a:r>
            <a:r>
              <a:rPr lang="fi-FI" sz="1600" dirty="0" smtClean="0"/>
              <a:t> </a:t>
            </a:r>
            <a:r>
              <a:rPr lang="fi-FI" sz="1600" dirty="0" err="1" smtClean="0"/>
              <a:t>about</a:t>
            </a:r>
            <a:r>
              <a:rPr lang="fi-FI" sz="1600" dirty="0" smtClean="0"/>
              <a:t> </a:t>
            </a:r>
            <a:r>
              <a:rPr lang="fi-FI" sz="1600" dirty="0" err="1" smtClean="0"/>
              <a:t>recycling</a:t>
            </a:r>
            <a:r>
              <a:rPr lang="fi-FI" sz="1600" dirty="0" smtClean="0"/>
              <a:t>. </a:t>
            </a:r>
            <a:r>
              <a:rPr lang="fi-FI" sz="1600" dirty="0" err="1" smtClean="0"/>
              <a:t>We</a:t>
            </a:r>
            <a:r>
              <a:rPr lang="fi-FI" sz="1600" dirty="0" smtClean="0"/>
              <a:t> </a:t>
            </a:r>
            <a:r>
              <a:rPr lang="fi-FI" sz="1600" dirty="0" err="1" smtClean="0"/>
              <a:t>went</a:t>
            </a:r>
            <a:r>
              <a:rPr lang="fi-FI" sz="1600" dirty="0" smtClean="0"/>
              <a:t> to </a:t>
            </a:r>
            <a:r>
              <a:rPr lang="fi-FI" sz="1600" dirty="0" err="1" smtClean="0"/>
              <a:t>the</a:t>
            </a:r>
            <a:r>
              <a:rPr lang="fi-FI" sz="1600" dirty="0" smtClean="0"/>
              <a:t> Hevossuo </a:t>
            </a:r>
            <a:r>
              <a:rPr lang="fi-FI" sz="1600" dirty="0" err="1" smtClean="0"/>
              <a:t>waste</a:t>
            </a:r>
            <a:r>
              <a:rPr lang="fi-FI" sz="1600" dirty="0" smtClean="0"/>
              <a:t> management </a:t>
            </a:r>
            <a:r>
              <a:rPr lang="fi-FI" sz="1600" dirty="0" err="1" smtClean="0"/>
              <a:t>site</a:t>
            </a:r>
            <a:r>
              <a:rPr lang="fi-FI" sz="1600" dirty="0" smtClean="0"/>
              <a:t>. </a:t>
            </a:r>
            <a:r>
              <a:rPr lang="fi-FI" sz="1600" dirty="0" err="1" smtClean="0"/>
              <a:t>We</a:t>
            </a:r>
            <a:r>
              <a:rPr lang="fi-FI" sz="1600" dirty="0" smtClean="0"/>
              <a:t> </a:t>
            </a:r>
            <a:r>
              <a:rPr lang="fi-FI" sz="1600" dirty="0" err="1" smtClean="0"/>
              <a:t>were</a:t>
            </a:r>
            <a:r>
              <a:rPr lang="fi-FI" sz="1600" dirty="0" smtClean="0"/>
              <a:t> in </a:t>
            </a:r>
            <a:r>
              <a:rPr lang="fi-FI" sz="1600" dirty="0" err="1" smtClean="0"/>
              <a:t>the</a:t>
            </a:r>
            <a:r>
              <a:rPr lang="fi-FI" sz="1600" dirty="0" smtClean="0"/>
              <a:t> </a:t>
            </a:r>
            <a:r>
              <a:rPr lang="fi-FI" sz="1600" dirty="0" err="1" smtClean="0"/>
              <a:t>bus</a:t>
            </a:r>
            <a:r>
              <a:rPr lang="fi-FI" sz="1600" dirty="0" smtClean="0"/>
              <a:t> and </a:t>
            </a:r>
            <a:r>
              <a:rPr lang="fi-FI" sz="1600" dirty="0" err="1" smtClean="0"/>
              <a:t>one</a:t>
            </a:r>
            <a:r>
              <a:rPr lang="fi-FI" sz="1600" dirty="0" smtClean="0"/>
              <a:t> of </a:t>
            </a:r>
            <a:r>
              <a:rPr lang="fi-FI" sz="1600" dirty="0" err="1" smtClean="0"/>
              <a:t>the</a:t>
            </a:r>
            <a:r>
              <a:rPr lang="fi-FI" sz="1600" dirty="0" smtClean="0"/>
              <a:t> </a:t>
            </a:r>
            <a:r>
              <a:rPr lang="fi-FI" sz="1600" dirty="0" err="1" smtClean="0"/>
              <a:t>workers</a:t>
            </a:r>
            <a:r>
              <a:rPr lang="fi-FI" sz="1600" dirty="0" smtClean="0"/>
              <a:t> </a:t>
            </a:r>
            <a:r>
              <a:rPr lang="fi-FI" sz="1600" dirty="0" err="1" smtClean="0"/>
              <a:t>gave</a:t>
            </a:r>
            <a:r>
              <a:rPr lang="fi-FI" sz="1600" dirty="0" smtClean="0"/>
              <a:t> us a </a:t>
            </a:r>
            <a:r>
              <a:rPr lang="fi-FI" sz="1600" dirty="0" err="1" smtClean="0"/>
              <a:t>tour</a:t>
            </a:r>
            <a:r>
              <a:rPr lang="fi-FI" sz="1600" dirty="0" smtClean="0"/>
              <a:t> of </a:t>
            </a:r>
            <a:r>
              <a:rPr lang="fi-FI" sz="1600" dirty="0" err="1" smtClean="0"/>
              <a:t>the</a:t>
            </a:r>
            <a:r>
              <a:rPr lang="fi-FI" sz="1600" dirty="0" smtClean="0"/>
              <a:t> </a:t>
            </a:r>
            <a:r>
              <a:rPr lang="fi-FI" sz="1600" dirty="0" err="1" smtClean="0"/>
              <a:t>site</a:t>
            </a:r>
            <a:r>
              <a:rPr lang="fi-FI" sz="1600" dirty="0" smtClean="0"/>
              <a:t>. Back in </a:t>
            </a:r>
            <a:r>
              <a:rPr lang="fi-FI" sz="1600" dirty="0" err="1" smtClean="0"/>
              <a:t>school</a:t>
            </a:r>
            <a:r>
              <a:rPr lang="fi-FI" sz="1600" dirty="0" smtClean="0"/>
              <a:t> </a:t>
            </a:r>
            <a:r>
              <a:rPr lang="fi-FI" sz="1600" dirty="0" err="1" smtClean="0"/>
              <a:t>we</a:t>
            </a:r>
            <a:r>
              <a:rPr lang="fi-FI" sz="1600" dirty="0" smtClean="0"/>
              <a:t> </a:t>
            </a:r>
            <a:r>
              <a:rPr lang="fi-FI" sz="1600" dirty="0" err="1" smtClean="0"/>
              <a:t>learned</a:t>
            </a:r>
            <a:r>
              <a:rPr lang="fi-FI" sz="1600" dirty="0" smtClean="0"/>
              <a:t> </a:t>
            </a:r>
            <a:r>
              <a:rPr lang="fi-FI" sz="1600" dirty="0" err="1" smtClean="0"/>
              <a:t>about</a:t>
            </a:r>
            <a:r>
              <a:rPr lang="fi-FI" sz="1600" dirty="0" smtClean="0"/>
              <a:t> </a:t>
            </a:r>
            <a:r>
              <a:rPr lang="fi-FI" sz="1600" dirty="0" err="1" smtClean="0"/>
              <a:t>recycling</a:t>
            </a:r>
            <a:r>
              <a:rPr lang="fi-FI" sz="1600" dirty="0" smtClean="0"/>
              <a:t>, and </a:t>
            </a:r>
            <a:r>
              <a:rPr lang="fi-FI" sz="1600" dirty="0" err="1" smtClean="0"/>
              <a:t>did</a:t>
            </a:r>
            <a:r>
              <a:rPr lang="fi-FI" sz="1600" dirty="0" smtClean="0"/>
              <a:t> </a:t>
            </a:r>
            <a:r>
              <a:rPr lang="fi-FI" sz="1600" dirty="0" err="1" smtClean="0"/>
              <a:t>some</a:t>
            </a:r>
            <a:r>
              <a:rPr lang="fi-FI" sz="1600" dirty="0" smtClean="0"/>
              <a:t> </a:t>
            </a:r>
            <a:r>
              <a:rPr lang="fi-FI" sz="1600" dirty="0" err="1" smtClean="0"/>
              <a:t>exercises</a:t>
            </a:r>
            <a:r>
              <a:rPr lang="fi-FI" sz="1600" dirty="0" smtClean="0"/>
              <a:t> </a:t>
            </a:r>
            <a:r>
              <a:rPr lang="fi-FI" sz="1600" dirty="0" err="1" smtClean="0"/>
              <a:t>about</a:t>
            </a:r>
            <a:r>
              <a:rPr lang="fi-FI" sz="1600" dirty="0" smtClean="0"/>
              <a:t> it. </a:t>
            </a:r>
            <a:r>
              <a:rPr lang="fi-FI" sz="1600" dirty="0" err="1" smtClean="0"/>
              <a:t>We</a:t>
            </a:r>
            <a:r>
              <a:rPr lang="fi-FI" sz="1600" dirty="0" smtClean="0"/>
              <a:t> </a:t>
            </a:r>
            <a:r>
              <a:rPr lang="fi-FI" sz="1600" dirty="0" err="1" smtClean="0"/>
              <a:t>recorded</a:t>
            </a:r>
            <a:r>
              <a:rPr lang="fi-FI" sz="1600" dirty="0" smtClean="0"/>
              <a:t> </a:t>
            </a:r>
            <a:r>
              <a:rPr lang="fi-FI" sz="1600" dirty="0" err="1" smtClean="0"/>
              <a:t>videos</a:t>
            </a:r>
            <a:r>
              <a:rPr lang="fi-FI" sz="1600" dirty="0" smtClean="0"/>
              <a:t> of </a:t>
            </a:r>
            <a:r>
              <a:rPr lang="fi-FI" sz="1600" dirty="0" err="1" smtClean="0"/>
              <a:t>ourselves</a:t>
            </a:r>
            <a:r>
              <a:rPr lang="fi-FI" sz="1600" dirty="0" smtClean="0"/>
              <a:t> </a:t>
            </a:r>
            <a:r>
              <a:rPr lang="fi-FI" sz="1600" dirty="0" err="1" smtClean="0"/>
              <a:t>sorting</a:t>
            </a:r>
            <a:r>
              <a:rPr lang="fi-FI" sz="1600" dirty="0" smtClean="0"/>
              <a:t> </a:t>
            </a:r>
            <a:r>
              <a:rPr lang="fi-FI" sz="1600" dirty="0" err="1" smtClean="0"/>
              <a:t>rubbish</a:t>
            </a:r>
            <a:r>
              <a:rPr lang="fi-FI" sz="1600" dirty="0" smtClean="0"/>
              <a:t> and </a:t>
            </a:r>
            <a:r>
              <a:rPr lang="fi-FI" sz="1600" dirty="0" err="1" smtClean="0"/>
              <a:t>returning</a:t>
            </a:r>
            <a:r>
              <a:rPr lang="fi-FI" sz="1600" dirty="0" smtClean="0"/>
              <a:t> </a:t>
            </a:r>
            <a:r>
              <a:rPr lang="fi-FI" sz="1600" dirty="0" err="1" smtClean="0"/>
              <a:t>bottles</a:t>
            </a:r>
            <a:r>
              <a:rPr lang="fi-FI" sz="1600" dirty="0" smtClean="0"/>
              <a:t> and </a:t>
            </a:r>
            <a:r>
              <a:rPr lang="fi-FI" sz="1600" dirty="0" err="1" smtClean="0"/>
              <a:t>cans</a:t>
            </a:r>
            <a:r>
              <a:rPr lang="fi-FI" sz="1600" dirty="0" smtClean="0"/>
              <a:t> to </a:t>
            </a:r>
            <a:r>
              <a:rPr lang="fi-FI" sz="1600" dirty="0" err="1" smtClean="0"/>
              <a:t>the</a:t>
            </a:r>
            <a:r>
              <a:rPr lang="fi-FI" sz="1600" dirty="0" smtClean="0"/>
              <a:t> </a:t>
            </a:r>
            <a:r>
              <a:rPr lang="fi-FI" sz="1600" dirty="0" err="1" smtClean="0"/>
              <a:t>bottle</a:t>
            </a:r>
            <a:r>
              <a:rPr lang="fi-FI" sz="1600" dirty="0" smtClean="0"/>
              <a:t> </a:t>
            </a:r>
            <a:r>
              <a:rPr lang="fi-FI" sz="1600" dirty="0" err="1" smtClean="0"/>
              <a:t>bank</a:t>
            </a:r>
            <a:r>
              <a:rPr lang="fi-FI" sz="1600" dirty="0" smtClean="0"/>
              <a:t> for </a:t>
            </a:r>
            <a:r>
              <a:rPr lang="fi-FI" sz="1600" dirty="0" err="1" smtClean="0"/>
              <a:t>some</a:t>
            </a:r>
            <a:r>
              <a:rPr lang="fi-FI" sz="1600" dirty="0" smtClean="0"/>
              <a:t> money. </a:t>
            </a:r>
            <a:r>
              <a:rPr lang="fi-FI" sz="1600" dirty="0" err="1" smtClean="0"/>
              <a:t>After</a:t>
            </a:r>
            <a:r>
              <a:rPr lang="fi-FI" sz="1600" dirty="0" smtClean="0"/>
              <a:t> </a:t>
            </a:r>
            <a:r>
              <a:rPr lang="fi-FI" sz="1600" dirty="0" err="1" smtClean="0"/>
              <a:t>we</a:t>
            </a:r>
            <a:r>
              <a:rPr lang="fi-FI" sz="1600" dirty="0" smtClean="0"/>
              <a:t> </a:t>
            </a:r>
            <a:r>
              <a:rPr lang="fi-FI" sz="1600" dirty="0" err="1" smtClean="0"/>
              <a:t>were</a:t>
            </a:r>
            <a:r>
              <a:rPr lang="fi-FI" sz="1600" dirty="0" smtClean="0"/>
              <a:t> </a:t>
            </a:r>
            <a:r>
              <a:rPr lang="fi-FI" sz="1600" dirty="0" err="1" smtClean="0"/>
              <a:t>done</a:t>
            </a:r>
            <a:r>
              <a:rPr lang="fi-FI" sz="1600" dirty="0" smtClean="0"/>
              <a:t> </a:t>
            </a:r>
            <a:r>
              <a:rPr lang="fi-FI" sz="1600" dirty="0" err="1" smtClean="0"/>
              <a:t>with</a:t>
            </a:r>
            <a:r>
              <a:rPr lang="fi-FI" sz="1600" dirty="0" smtClean="0"/>
              <a:t> </a:t>
            </a:r>
            <a:r>
              <a:rPr lang="fi-FI" sz="1600" dirty="0" err="1" smtClean="0"/>
              <a:t>that</a:t>
            </a:r>
            <a:r>
              <a:rPr lang="fi-FI" sz="1600" dirty="0" smtClean="0"/>
              <a:t>, </a:t>
            </a:r>
            <a:r>
              <a:rPr lang="fi-FI" sz="1600" dirty="0" err="1" smtClean="0"/>
              <a:t>we</a:t>
            </a:r>
            <a:r>
              <a:rPr lang="fi-FI" sz="1600" dirty="0" smtClean="0"/>
              <a:t> </a:t>
            </a:r>
            <a:r>
              <a:rPr lang="fi-FI" sz="1600" dirty="0" err="1" smtClean="0"/>
              <a:t>started</a:t>
            </a:r>
            <a:r>
              <a:rPr lang="fi-FI" sz="1600" dirty="0" smtClean="0"/>
              <a:t> </a:t>
            </a:r>
            <a:r>
              <a:rPr lang="fi-FI" sz="1600" dirty="0" err="1" smtClean="0"/>
              <a:t>working</a:t>
            </a:r>
            <a:r>
              <a:rPr lang="fi-FI" sz="1600" dirty="0" smtClean="0"/>
              <a:t> on </a:t>
            </a:r>
            <a:r>
              <a:rPr lang="fi-FI" sz="1600" dirty="0" err="1" smtClean="0"/>
              <a:t>this</a:t>
            </a:r>
            <a:r>
              <a:rPr lang="fi-FI" sz="1600" dirty="0" smtClean="0"/>
              <a:t> </a:t>
            </a:r>
            <a:r>
              <a:rPr lang="fi-FI" sz="1600" dirty="0" err="1" smtClean="0"/>
              <a:t>presentation</a:t>
            </a:r>
            <a:r>
              <a:rPr lang="fi-FI" sz="1600" dirty="0" smtClean="0"/>
              <a:t>.</a:t>
            </a:r>
          </a:p>
          <a:p>
            <a:pPr marL="285750" indent="-285750" algn="l">
              <a:buFont typeface="Arial" panose="020B0604020202020204" pitchFamily="34" charset="0"/>
              <a:buChar char="•"/>
            </a:pPr>
            <a:r>
              <a:rPr lang="fi-FI" sz="1600" dirty="0" err="1" smtClean="0"/>
              <a:t>Thursday</a:t>
            </a:r>
            <a:r>
              <a:rPr lang="fi-FI" sz="1600" dirty="0" smtClean="0"/>
              <a:t> </a:t>
            </a:r>
          </a:p>
          <a:p>
            <a:pPr algn="l"/>
            <a:r>
              <a:rPr lang="fi-FI" sz="1600" dirty="0" err="1" smtClean="0"/>
              <a:t>Because</a:t>
            </a:r>
            <a:r>
              <a:rPr lang="fi-FI" sz="1600" dirty="0" smtClean="0"/>
              <a:t> </a:t>
            </a:r>
            <a:r>
              <a:rPr lang="fi-FI" sz="1600" dirty="0" err="1" smtClean="0"/>
              <a:t>we</a:t>
            </a:r>
            <a:r>
              <a:rPr lang="fi-FI" sz="1600" dirty="0" smtClean="0"/>
              <a:t> </a:t>
            </a:r>
            <a:r>
              <a:rPr lang="fi-FI" sz="1600" dirty="0" err="1" smtClean="0"/>
              <a:t>are</a:t>
            </a:r>
            <a:r>
              <a:rPr lang="fi-FI" sz="1600" dirty="0" smtClean="0"/>
              <a:t> </a:t>
            </a:r>
            <a:r>
              <a:rPr lang="fi-FI" sz="1600" dirty="0" err="1" smtClean="0"/>
              <a:t>not</a:t>
            </a:r>
            <a:r>
              <a:rPr lang="fi-FI" sz="1600" dirty="0" smtClean="0"/>
              <a:t> </a:t>
            </a:r>
            <a:r>
              <a:rPr lang="fi-FI" sz="1600" dirty="0" err="1" smtClean="0"/>
              <a:t>psychics</a:t>
            </a:r>
            <a:r>
              <a:rPr lang="fi-FI" sz="1600" dirty="0" smtClean="0"/>
              <a:t>, </a:t>
            </a:r>
            <a:r>
              <a:rPr lang="fi-FI" sz="1600" dirty="0" err="1" smtClean="0"/>
              <a:t>we</a:t>
            </a:r>
            <a:r>
              <a:rPr lang="fi-FI" sz="1600" dirty="0" smtClean="0"/>
              <a:t> </a:t>
            </a:r>
            <a:r>
              <a:rPr lang="fi-FI" sz="1600" dirty="0" err="1" smtClean="0"/>
              <a:t>can’t</a:t>
            </a:r>
            <a:r>
              <a:rPr lang="fi-FI" sz="1600" dirty="0" smtClean="0"/>
              <a:t> </a:t>
            </a:r>
            <a:r>
              <a:rPr lang="fi-FI" sz="1600" dirty="0" err="1" smtClean="0"/>
              <a:t>see</a:t>
            </a:r>
            <a:r>
              <a:rPr lang="fi-FI" sz="1600" dirty="0" smtClean="0"/>
              <a:t> </a:t>
            </a:r>
            <a:r>
              <a:rPr lang="fi-FI" sz="1600" dirty="0" err="1" smtClean="0"/>
              <a:t>the</a:t>
            </a:r>
            <a:r>
              <a:rPr lang="fi-FI" sz="1600" dirty="0" smtClean="0"/>
              <a:t> </a:t>
            </a:r>
            <a:r>
              <a:rPr lang="fi-FI" sz="1600" dirty="0" err="1" smtClean="0"/>
              <a:t>future</a:t>
            </a:r>
            <a:r>
              <a:rPr lang="fi-FI" sz="1600" dirty="0" smtClean="0"/>
              <a:t> and </a:t>
            </a:r>
            <a:r>
              <a:rPr lang="fi-FI" sz="1600" dirty="0" err="1" smtClean="0"/>
              <a:t>thus</a:t>
            </a:r>
            <a:r>
              <a:rPr lang="fi-FI" sz="1600" dirty="0" smtClean="0"/>
              <a:t> </a:t>
            </a:r>
            <a:r>
              <a:rPr lang="fi-FI" sz="1600" dirty="0" err="1" smtClean="0"/>
              <a:t>can</a:t>
            </a:r>
            <a:r>
              <a:rPr lang="fi-FI" sz="1600" dirty="0" smtClean="0"/>
              <a:t> </a:t>
            </a:r>
            <a:r>
              <a:rPr lang="fi-FI" sz="1600" dirty="0" err="1" smtClean="0"/>
              <a:t>only</a:t>
            </a:r>
            <a:r>
              <a:rPr lang="fi-FI" sz="1600" dirty="0" smtClean="0"/>
              <a:t> </a:t>
            </a:r>
            <a:r>
              <a:rPr lang="fi-FI" sz="1600" dirty="0" err="1" smtClean="0"/>
              <a:t>write</a:t>
            </a:r>
            <a:r>
              <a:rPr lang="fi-FI" sz="1600" dirty="0" smtClean="0"/>
              <a:t> </a:t>
            </a:r>
            <a:r>
              <a:rPr lang="fi-FI" sz="1600" dirty="0" err="1" smtClean="0"/>
              <a:t>about</a:t>
            </a:r>
            <a:r>
              <a:rPr lang="fi-FI" sz="1600" dirty="0" smtClean="0"/>
              <a:t> </a:t>
            </a:r>
            <a:r>
              <a:rPr lang="fi-FI" sz="1600" dirty="0" err="1" smtClean="0"/>
              <a:t>the</a:t>
            </a:r>
            <a:r>
              <a:rPr lang="fi-FI" sz="1600" dirty="0" smtClean="0"/>
              <a:t> </a:t>
            </a:r>
            <a:r>
              <a:rPr lang="fi-FI" sz="1600" dirty="0" err="1" smtClean="0"/>
              <a:t>first</a:t>
            </a:r>
            <a:r>
              <a:rPr lang="fi-FI" sz="1600" dirty="0" smtClean="0"/>
              <a:t> </a:t>
            </a:r>
            <a:r>
              <a:rPr lang="fi-FI" sz="1600" dirty="0" err="1" smtClean="0"/>
              <a:t>part</a:t>
            </a:r>
            <a:r>
              <a:rPr lang="fi-FI" sz="1600" dirty="0" smtClean="0"/>
              <a:t> of </a:t>
            </a:r>
            <a:r>
              <a:rPr lang="fi-FI" sz="1600" dirty="0" err="1" smtClean="0"/>
              <a:t>this</a:t>
            </a:r>
            <a:r>
              <a:rPr lang="fi-FI" sz="1600" dirty="0" smtClean="0"/>
              <a:t> </a:t>
            </a:r>
            <a:r>
              <a:rPr lang="fi-FI" sz="1600" dirty="0" err="1" smtClean="0"/>
              <a:t>day</a:t>
            </a:r>
            <a:r>
              <a:rPr lang="fi-FI" sz="1600" dirty="0" smtClean="0"/>
              <a:t>. </a:t>
            </a:r>
            <a:r>
              <a:rPr lang="fi-FI" sz="1600" dirty="0" err="1" smtClean="0"/>
              <a:t>We</a:t>
            </a:r>
            <a:r>
              <a:rPr lang="fi-FI" sz="1600" dirty="0" smtClean="0"/>
              <a:t> </a:t>
            </a:r>
            <a:r>
              <a:rPr lang="fi-FI" sz="1600" dirty="0" err="1" smtClean="0"/>
              <a:t>started</a:t>
            </a:r>
            <a:r>
              <a:rPr lang="fi-FI" sz="1600" dirty="0" smtClean="0"/>
              <a:t> out </a:t>
            </a:r>
            <a:r>
              <a:rPr lang="fi-FI" sz="1600" dirty="0" err="1" smtClean="0"/>
              <a:t>with</a:t>
            </a:r>
            <a:r>
              <a:rPr lang="fi-FI" sz="1600" dirty="0" smtClean="0"/>
              <a:t> a media breakfast, </a:t>
            </a:r>
            <a:r>
              <a:rPr lang="fi-FI" sz="1600" dirty="0" err="1" smtClean="0"/>
              <a:t>where</a:t>
            </a:r>
            <a:r>
              <a:rPr lang="fi-FI" sz="1600" dirty="0" smtClean="0"/>
              <a:t> </a:t>
            </a:r>
            <a:r>
              <a:rPr lang="fi-FI" sz="1600" dirty="0" err="1" smtClean="0"/>
              <a:t>we</a:t>
            </a:r>
            <a:r>
              <a:rPr lang="fi-FI" sz="1600" dirty="0" smtClean="0"/>
              <a:t> </a:t>
            </a:r>
            <a:r>
              <a:rPr lang="fi-FI" sz="1600" dirty="0" err="1" smtClean="0"/>
              <a:t>read</a:t>
            </a:r>
            <a:r>
              <a:rPr lang="fi-FI" sz="1600" dirty="0" smtClean="0"/>
              <a:t> </a:t>
            </a:r>
            <a:r>
              <a:rPr lang="fi-FI" sz="1600" dirty="0" err="1" smtClean="0"/>
              <a:t>some</a:t>
            </a:r>
            <a:r>
              <a:rPr lang="fi-FI" sz="1600" dirty="0" smtClean="0"/>
              <a:t> </a:t>
            </a:r>
            <a:r>
              <a:rPr lang="fi-FI" sz="1600" dirty="0" err="1" smtClean="0"/>
              <a:t>newspapers</a:t>
            </a:r>
            <a:r>
              <a:rPr lang="fi-FI" sz="1600" dirty="0" smtClean="0"/>
              <a:t> </a:t>
            </a:r>
            <a:r>
              <a:rPr lang="fi-FI" sz="1600" dirty="0" err="1" smtClean="0"/>
              <a:t>while</a:t>
            </a:r>
            <a:r>
              <a:rPr lang="fi-FI" sz="1600" dirty="0" smtClean="0"/>
              <a:t> </a:t>
            </a:r>
            <a:r>
              <a:rPr lang="fi-FI" sz="1600" dirty="0" err="1" smtClean="0"/>
              <a:t>eating</a:t>
            </a:r>
            <a:r>
              <a:rPr lang="fi-FI" sz="1600" dirty="0" smtClean="0"/>
              <a:t> and </a:t>
            </a:r>
            <a:r>
              <a:rPr lang="fi-FI" sz="1600" dirty="0" err="1" smtClean="0"/>
              <a:t>drinking</a:t>
            </a:r>
            <a:r>
              <a:rPr lang="fi-FI" sz="1600" dirty="0" smtClean="0"/>
              <a:t>. </a:t>
            </a:r>
            <a:r>
              <a:rPr lang="fi-FI" sz="1600" dirty="0" err="1" smtClean="0"/>
              <a:t>The</a:t>
            </a:r>
            <a:r>
              <a:rPr lang="fi-FI" sz="1600" dirty="0" smtClean="0"/>
              <a:t> </a:t>
            </a:r>
            <a:r>
              <a:rPr lang="fi-FI" sz="1600" dirty="0" err="1" smtClean="0"/>
              <a:t>rest</a:t>
            </a:r>
            <a:r>
              <a:rPr lang="fi-FI" sz="1600" dirty="0" smtClean="0"/>
              <a:t> of </a:t>
            </a:r>
            <a:r>
              <a:rPr lang="fi-FI" sz="1600" dirty="0" err="1" smtClean="0"/>
              <a:t>the</a:t>
            </a:r>
            <a:r>
              <a:rPr lang="fi-FI" sz="1600" dirty="0" smtClean="0"/>
              <a:t> </a:t>
            </a:r>
            <a:r>
              <a:rPr lang="fi-FI" sz="1600" dirty="0" err="1" smtClean="0"/>
              <a:t>first</a:t>
            </a:r>
            <a:r>
              <a:rPr lang="fi-FI" sz="1600" dirty="0" smtClean="0"/>
              <a:t> </a:t>
            </a:r>
            <a:r>
              <a:rPr lang="fi-FI" sz="1600" dirty="0" err="1" smtClean="0"/>
              <a:t>part</a:t>
            </a:r>
            <a:r>
              <a:rPr lang="fi-FI" sz="1600" dirty="0" smtClean="0"/>
              <a:t> of </a:t>
            </a:r>
            <a:r>
              <a:rPr lang="fi-FI" sz="1600" dirty="0" err="1" smtClean="0"/>
              <a:t>this</a:t>
            </a:r>
            <a:r>
              <a:rPr lang="fi-FI" sz="1600" dirty="0" smtClean="0"/>
              <a:t> </a:t>
            </a:r>
            <a:r>
              <a:rPr lang="fi-FI" sz="1600" dirty="0" err="1" smtClean="0"/>
              <a:t>day</a:t>
            </a:r>
            <a:r>
              <a:rPr lang="fi-FI" sz="1600" dirty="0" smtClean="0"/>
              <a:t> </a:t>
            </a:r>
            <a:r>
              <a:rPr lang="fi-FI" sz="1600" dirty="0" err="1" smtClean="0"/>
              <a:t>was</a:t>
            </a:r>
            <a:r>
              <a:rPr lang="fi-FI" sz="1600" dirty="0" smtClean="0"/>
              <a:t> </a:t>
            </a:r>
            <a:r>
              <a:rPr lang="fi-FI" sz="1600" dirty="0" err="1" smtClean="0"/>
              <a:t>spent</a:t>
            </a:r>
            <a:r>
              <a:rPr lang="fi-FI" sz="1600" dirty="0" smtClean="0"/>
              <a:t> on </a:t>
            </a:r>
            <a:r>
              <a:rPr lang="fi-FI" sz="1600" dirty="0" err="1" smtClean="0"/>
              <a:t>finishing</a:t>
            </a:r>
            <a:r>
              <a:rPr lang="fi-FI" sz="1600" dirty="0" smtClean="0"/>
              <a:t> </a:t>
            </a:r>
            <a:r>
              <a:rPr lang="fi-FI" sz="1600" dirty="0" err="1" smtClean="0"/>
              <a:t>this</a:t>
            </a:r>
            <a:r>
              <a:rPr lang="fi-FI" sz="1600" dirty="0" smtClean="0"/>
              <a:t> </a:t>
            </a:r>
            <a:r>
              <a:rPr lang="fi-FI" sz="1600" dirty="0" err="1" smtClean="0"/>
              <a:t>presentation</a:t>
            </a:r>
            <a:r>
              <a:rPr lang="fi-FI" sz="1600" dirty="0" smtClean="0"/>
              <a:t>.</a:t>
            </a:r>
          </a:p>
          <a:p>
            <a:pPr algn="l"/>
            <a:endParaRPr lang="fi-FI" sz="1000" dirty="0" smtClean="0"/>
          </a:p>
          <a:p>
            <a:pPr algn="l"/>
            <a:endParaRPr lang="fi-FI" sz="800" dirty="0" smtClean="0"/>
          </a:p>
        </p:txBody>
      </p:sp>
      <p:sp>
        <p:nvSpPr>
          <p:cNvPr id="6" name="Suorakulmio 5"/>
          <p:cNvSpPr/>
          <p:nvPr/>
        </p:nvSpPr>
        <p:spPr>
          <a:xfrm>
            <a:off x="932873" y="293167"/>
            <a:ext cx="4174836" cy="5663089"/>
          </a:xfrm>
          <a:prstGeom prst="rect">
            <a:avLst/>
          </a:prstGeom>
        </p:spPr>
        <p:txBody>
          <a:bodyPr wrap="square">
            <a:spAutoFit/>
          </a:bodyPr>
          <a:lstStyle/>
          <a:p>
            <a:r>
              <a:rPr lang="fi-FI" sz="2800" dirty="0" err="1"/>
              <a:t>Our</a:t>
            </a:r>
            <a:r>
              <a:rPr lang="fi-FI" sz="2800" dirty="0"/>
              <a:t> </a:t>
            </a:r>
            <a:r>
              <a:rPr lang="fi-FI" sz="2800" dirty="0" err="1"/>
              <a:t>learning</a:t>
            </a:r>
            <a:r>
              <a:rPr lang="fi-FI" sz="2800" dirty="0"/>
              <a:t> </a:t>
            </a:r>
            <a:r>
              <a:rPr lang="fi-FI" sz="2800" dirty="0" err="1" smtClean="0"/>
              <a:t>diary</a:t>
            </a:r>
            <a:r>
              <a:rPr lang="fi-FI" sz="2800" dirty="0" smtClean="0"/>
              <a:t> </a:t>
            </a:r>
          </a:p>
          <a:p>
            <a:r>
              <a:rPr lang="fi-FI" dirty="0" smtClean="0"/>
              <a:t>Here </a:t>
            </a:r>
            <a:r>
              <a:rPr lang="fi-FI" dirty="0"/>
              <a:t>is a </a:t>
            </a:r>
            <a:r>
              <a:rPr lang="fi-FI" dirty="0" err="1"/>
              <a:t>list</a:t>
            </a:r>
            <a:r>
              <a:rPr lang="fi-FI" dirty="0"/>
              <a:t> of </a:t>
            </a:r>
            <a:r>
              <a:rPr lang="fi-FI" dirty="0" err="1"/>
              <a:t>the</a:t>
            </a:r>
            <a:r>
              <a:rPr lang="fi-FI" dirty="0"/>
              <a:t> </a:t>
            </a:r>
            <a:r>
              <a:rPr lang="fi-FI" dirty="0" err="1"/>
              <a:t>learning</a:t>
            </a:r>
            <a:r>
              <a:rPr lang="fi-FI" dirty="0"/>
              <a:t> </a:t>
            </a:r>
            <a:r>
              <a:rPr lang="fi-FI" dirty="0" err="1"/>
              <a:t>strategies</a:t>
            </a:r>
            <a:r>
              <a:rPr lang="fi-FI" dirty="0"/>
              <a:t> </a:t>
            </a:r>
            <a:r>
              <a:rPr lang="fi-FI" dirty="0" err="1"/>
              <a:t>we</a:t>
            </a:r>
            <a:r>
              <a:rPr lang="fi-FI" dirty="0"/>
              <a:t> </a:t>
            </a:r>
            <a:r>
              <a:rPr lang="fi-FI" dirty="0" err="1"/>
              <a:t>used</a:t>
            </a:r>
            <a:r>
              <a:rPr lang="fi-FI" dirty="0"/>
              <a:t> </a:t>
            </a:r>
            <a:r>
              <a:rPr lang="fi-FI" dirty="0" err="1"/>
              <a:t>during</a:t>
            </a:r>
            <a:r>
              <a:rPr lang="fi-FI" dirty="0"/>
              <a:t> </a:t>
            </a:r>
            <a:r>
              <a:rPr lang="fi-FI" dirty="0" err="1"/>
              <a:t>this</a:t>
            </a:r>
            <a:r>
              <a:rPr lang="fi-FI" dirty="0"/>
              <a:t> </a:t>
            </a:r>
            <a:r>
              <a:rPr lang="fi-FI" dirty="0" err="1"/>
              <a:t>project</a:t>
            </a:r>
            <a:r>
              <a:rPr lang="fi-FI" dirty="0"/>
              <a:t> </a:t>
            </a:r>
            <a:br>
              <a:rPr lang="fi-FI" dirty="0"/>
            </a:br>
            <a:endParaRPr lang="fi-FI" dirty="0"/>
          </a:p>
          <a:p>
            <a:r>
              <a:rPr lang="fi-FI" dirty="0" smtClean="0"/>
              <a:t>Learning </a:t>
            </a:r>
            <a:r>
              <a:rPr lang="fi-FI" dirty="0" err="1" smtClean="0"/>
              <a:t>from</a:t>
            </a:r>
            <a:r>
              <a:rPr lang="fi-FI" dirty="0" smtClean="0"/>
              <a:t> </a:t>
            </a:r>
            <a:r>
              <a:rPr lang="fi-FI" dirty="0" err="1" smtClean="0"/>
              <a:t>mistakes</a:t>
            </a:r>
            <a:r>
              <a:rPr lang="fi-FI" dirty="0" smtClean="0"/>
              <a:t/>
            </a:r>
            <a:br>
              <a:rPr lang="fi-FI" dirty="0" smtClean="0"/>
            </a:br>
            <a:r>
              <a:rPr lang="fi-FI" dirty="0" err="1" smtClean="0"/>
              <a:t>Writing</a:t>
            </a:r>
            <a:r>
              <a:rPr lang="fi-FI" dirty="0" smtClean="0"/>
              <a:t> </a:t>
            </a:r>
            <a:r>
              <a:rPr lang="fi-FI" dirty="0" err="1" smtClean="0"/>
              <a:t>post</a:t>
            </a:r>
            <a:r>
              <a:rPr lang="fi-FI" dirty="0" smtClean="0"/>
              <a:t>-it </a:t>
            </a:r>
            <a:r>
              <a:rPr lang="fi-FI" dirty="0" err="1" smtClean="0"/>
              <a:t>notes</a:t>
            </a:r>
            <a:r>
              <a:rPr lang="fi-FI" dirty="0" smtClean="0"/>
              <a:t> </a:t>
            </a:r>
            <a:br>
              <a:rPr lang="fi-FI" dirty="0" smtClean="0"/>
            </a:br>
            <a:r>
              <a:rPr lang="fi-FI" dirty="0" err="1" smtClean="0"/>
              <a:t>Tests</a:t>
            </a:r>
            <a:r>
              <a:rPr lang="fi-FI" dirty="0" smtClean="0"/>
              <a:t/>
            </a:r>
            <a:br>
              <a:rPr lang="fi-FI" dirty="0" smtClean="0"/>
            </a:br>
            <a:r>
              <a:rPr lang="fi-FI" dirty="0" err="1" smtClean="0"/>
              <a:t>Elaborating</a:t>
            </a:r>
            <a:r>
              <a:rPr lang="fi-FI" dirty="0" smtClean="0"/>
              <a:t> to </a:t>
            </a:r>
            <a:r>
              <a:rPr lang="fi-FI" dirty="0" err="1" smtClean="0"/>
              <a:t>prior</a:t>
            </a:r>
            <a:r>
              <a:rPr lang="fi-FI" dirty="0" smtClean="0"/>
              <a:t> </a:t>
            </a:r>
            <a:r>
              <a:rPr lang="fi-FI" dirty="0" err="1" smtClean="0"/>
              <a:t>knowledge</a:t>
            </a:r>
            <a:r>
              <a:rPr lang="fi-FI" dirty="0" smtClean="0"/>
              <a:t> </a:t>
            </a:r>
            <a:br>
              <a:rPr lang="fi-FI" dirty="0" smtClean="0"/>
            </a:br>
            <a:r>
              <a:rPr lang="fi-FI" dirty="0" err="1" smtClean="0"/>
              <a:t>Self-evaluating</a:t>
            </a:r>
            <a:r>
              <a:rPr lang="fi-FI" dirty="0" smtClean="0"/>
              <a:t/>
            </a:r>
            <a:br>
              <a:rPr lang="fi-FI" dirty="0" smtClean="0"/>
            </a:br>
            <a:r>
              <a:rPr lang="fi-FI" dirty="0" err="1" smtClean="0"/>
              <a:t>Debating</a:t>
            </a:r>
            <a:r>
              <a:rPr lang="fi-FI" dirty="0" smtClean="0"/>
              <a:t> </a:t>
            </a:r>
            <a:br>
              <a:rPr lang="fi-FI" dirty="0" smtClean="0"/>
            </a:br>
            <a:r>
              <a:rPr lang="fi-FI" dirty="0" err="1" smtClean="0"/>
              <a:t>Working</a:t>
            </a:r>
            <a:r>
              <a:rPr lang="fi-FI" dirty="0" smtClean="0"/>
              <a:t> as a </a:t>
            </a:r>
            <a:r>
              <a:rPr lang="fi-FI" dirty="0" err="1" smtClean="0"/>
              <a:t>group</a:t>
            </a:r>
            <a:r>
              <a:rPr lang="fi-FI" dirty="0" smtClean="0"/>
              <a:t/>
            </a:r>
            <a:br>
              <a:rPr lang="fi-FI" dirty="0" smtClean="0"/>
            </a:br>
            <a:r>
              <a:rPr lang="fi-FI" dirty="0" err="1" smtClean="0"/>
              <a:t>Brainstorming</a:t>
            </a:r>
            <a:r>
              <a:rPr lang="fi-FI" dirty="0" smtClean="0"/>
              <a:t> </a:t>
            </a:r>
            <a:br>
              <a:rPr lang="fi-FI" dirty="0" smtClean="0"/>
            </a:br>
            <a:r>
              <a:rPr lang="fi-FI" dirty="0" err="1" smtClean="0"/>
              <a:t>Skimming</a:t>
            </a:r>
            <a:r>
              <a:rPr lang="fi-FI" dirty="0" smtClean="0"/>
              <a:t> </a:t>
            </a:r>
            <a:br>
              <a:rPr lang="fi-FI" dirty="0" smtClean="0"/>
            </a:br>
            <a:r>
              <a:rPr lang="fi-FI" dirty="0" smtClean="0"/>
              <a:t>Playing </a:t>
            </a:r>
            <a:r>
              <a:rPr lang="fi-FI" dirty="0" err="1" smtClean="0"/>
              <a:t>learning</a:t>
            </a:r>
            <a:r>
              <a:rPr lang="fi-FI" dirty="0" smtClean="0"/>
              <a:t> </a:t>
            </a:r>
            <a:r>
              <a:rPr lang="fi-FI" dirty="0" err="1" smtClean="0"/>
              <a:t>games</a:t>
            </a:r>
            <a:r>
              <a:rPr lang="fi-FI" dirty="0" smtClean="0"/>
              <a:t/>
            </a:r>
            <a:br>
              <a:rPr lang="fi-FI" dirty="0" smtClean="0"/>
            </a:br>
            <a:r>
              <a:rPr lang="fi-FI" dirty="0" err="1" smtClean="0"/>
              <a:t>Note</a:t>
            </a:r>
            <a:r>
              <a:rPr lang="fi-FI" dirty="0" smtClean="0"/>
              <a:t> </a:t>
            </a:r>
            <a:r>
              <a:rPr lang="fi-FI" dirty="0" err="1" smtClean="0"/>
              <a:t>taking</a:t>
            </a:r>
            <a:r>
              <a:rPr lang="fi-FI" dirty="0" smtClean="0"/>
              <a:t> </a:t>
            </a:r>
            <a:br>
              <a:rPr lang="fi-FI" dirty="0" smtClean="0"/>
            </a:br>
            <a:r>
              <a:rPr lang="fi-FI" dirty="0" smtClean="0"/>
              <a:t>Learning </a:t>
            </a:r>
            <a:r>
              <a:rPr lang="fi-FI" dirty="0" err="1" smtClean="0"/>
              <a:t>by</a:t>
            </a:r>
            <a:r>
              <a:rPr lang="fi-FI" dirty="0" smtClean="0"/>
              <a:t> </a:t>
            </a:r>
            <a:r>
              <a:rPr lang="fi-FI" dirty="0" err="1" smtClean="0"/>
              <a:t>hearing</a:t>
            </a:r>
            <a:r>
              <a:rPr lang="fi-FI" dirty="0" smtClean="0"/>
              <a:t>, </a:t>
            </a:r>
            <a:r>
              <a:rPr lang="fi-FI" dirty="0" err="1" smtClean="0"/>
              <a:t>seeing</a:t>
            </a:r>
            <a:r>
              <a:rPr lang="fi-FI" dirty="0" smtClean="0"/>
              <a:t> and </a:t>
            </a:r>
            <a:r>
              <a:rPr lang="fi-FI" dirty="0" err="1" smtClean="0"/>
              <a:t>doing</a:t>
            </a:r>
            <a:r>
              <a:rPr lang="fi-FI" dirty="0" smtClean="0"/>
              <a:t/>
            </a:r>
            <a:br>
              <a:rPr lang="fi-FI" dirty="0" smtClean="0"/>
            </a:br>
            <a:r>
              <a:rPr lang="fi-FI" dirty="0" smtClean="0"/>
              <a:t>Peer </a:t>
            </a:r>
            <a:r>
              <a:rPr lang="fi-FI" dirty="0" err="1" smtClean="0"/>
              <a:t>teaching</a:t>
            </a:r>
            <a:r>
              <a:rPr lang="fi-FI" dirty="0" smtClean="0"/>
              <a:t> and </a:t>
            </a:r>
            <a:r>
              <a:rPr lang="fi-FI" dirty="0" err="1" smtClean="0"/>
              <a:t>learning</a:t>
            </a:r>
            <a:r>
              <a:rPr lang="fi-FI" dirty="0" smtClean="0"/>
              <a:t> </a:t>
            </a:r>
            <a:br>
              <a:rPr lang="fi-FI" dirty="0" smtClean="0"/>
            </a:br>
            <a:r>
              <a:rPr lang="fi-FI" dirty="0" err="1" smtClean="0"/>
              <a:t>Asking</a:t>
            </a:r>
            <a:r>
              <a:rPr lang="fi-FI" dirty="0" smtClean="0"/>
              <a:t> </a:t>
            </a:r>
            <a:r>
              <a:rPr lang="fi-FI" dirty="0" err="1" smtClean="0"/>
              <a:t>eachother</a:t>
            </a:r>
            <a:r>
              <a:rPr lang="fi-FI" dirty="0" smtClean="0"/>
              <a:t> </a:t>
            </a:r>
            <a:r>
              <a:rPr lang="fi-FI" dirty="0" err="1" smtClean="0"/>
              <a:t>questions</a:t>
            </a:r>
            <a:r>
              <a:rPr lang="fi-FI" dirty="0" smtClean="0"/>
              <a:t/>
            </a:r>
            <a:br>
              <a:rPr lang="fi-FI" dirty="0" smtClean="0"/>
            </a:br>
            <a:endParaRPr lang="fi-FI" dirty="0"/>
          </a:p>
        </p:txBody>
      </p:sp>
    </p:spTree>
    <p:extLst>
      <p:ext uri="{BB962C8B-B14F-4D97-AF65-F5344CB8AC3E}">
        <p14:creationId xmlns:p14="http://schemas.microsoft.com/office/powerpoint/2010/main" val="117184996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710</Words>
  <Application>Microsoft Office PowerPoint</Application>
  <PresentationFormat>Mukautettu</PresentationFormat>
  <Paragraphs>44</Paragraphs>
  <Slides>7</Slides>
  <Notes>0</Notes>
  <HiddenSlides>0</HiddenSlides>
  <MMClips>1</MMClips>
  <ScaleCrop>false</ScaleCrop>
  <HeadingPairs>
    <vt:vector size="4" baseType="variant">
      <vt:variant>
        <vt:lpstr>Teema</vt:lpstr>
      </vt:variant>
      <vt:variant>
        <vt:i4>1</vt:i4>
      </vt:variant>
      <vt:variant>
        <vt:lpstr>Dian otsikot</vt:lpstr>
      </vt:variant>
      <vt:variant>
        <vt:i4>7</vt:i4>
      </vt:variant>
    </vt:vector>
  </HeadingPairs>
  <TitlesOfParts>
    <vt:vector size="8" baseType="lpstr">
      <vt:lpstr>Office-teema</vt:lpstr>
      <vt:lpstr>Keep calm and move on   </vt:lpstr>
      <vt:lpstr>Dealing with stress.  </vt:lpstr>
      <vt:lpstr>PowerPoint-esitys</vt:lpstr>
      <vt:lpstr>Becoming a more responsible adult  </vt:lpstr>
      <vt:lpstr>Recycling </vt:lpstr>
      <vt:lpstr>Succeeding in life  </vt:lpstr>
      <vt:lpstr>           </vt:lpstr>
    </vt:vector>
  </TitlesOfParts>
  <Company>Rauman kaupunki, kasvatus- ja opetustoimi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management</dc:title>
  <dc:creator>Nortamo Vaunu4</dc:creator>
  <cp:lastModifiedBy>Koukkari Johanna</cp:lastModifiedBy>
  <cp:revision>19</cp:revision>
  <dcterms:created xsi:type="dcterms:W3CDTF">2019-01-31T08:47:23Z</dcterms:created>
  <dcterms:modified xsi:type="dcterms:W3CDTF">2019-02-28T10:54:26Z</dcterms:modified>
</cp:coreProperties>
</file>