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29480938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perustyylejä naps.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Kaiku I</a:t>
            </a:r>
          </a:p>
        </p:txBody>
      </p:sp>
    </p:spTree>
    <p:extLst>
      <p:ext uri="{BB962C8B-B14F-4D97-AF65-F5344CB8AC3E}">
        <p14:creationId xmlns:p14="http://schemas.microsoft.com/office/powerpoint/2010/main" val="516531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Islam</a:t>
            </a:r>
            <a:endParaRPr lang="fi-FI" altLang="fi-FI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28800"/>
            <a:ext cx="7772400" cy="4495800"/>
          </a:xfrm>
        </p:spPr>
        <p:txBody>
          <a:bodyPr/>
          <a:lstStyle/>
          <a:p>
            <a:r>
              <a:rPr lang="fi-FI" dirty="0"/>
              <a:t>maailman toiseksi suurin </a:t>
            </a:r>
            <a:r>
              <a:rPr lang="fi-FI" dirty="0" smtClean="0"/>
              <a:t>uskonto </a:t>
            </a:r>
          </a:p>
          <a:p>
            <a:pPr marL="0" indent="0">
              <a:buNone/>
            </a:pPr>
            <a:r>
              <a:rPr lang="fi-FI" dirty="0" smtClean="0"/>
              <a:t>	– kannattajia </a:t>
            </a:r>
            <a:r>
              <a:rPr lang="fi-FI" dirty="0"/>
              <a:t>noin 1,7 miljardia</a:t>
            </a:r>
          </a:p>
          <a:p>
            <a:r>
              <a:rPr lang="fi-FI" dirty="0"/>
              <a:t>syntyi 600-luvulla Arabian niemimaalla profeetta </a:t>
            </a:r>
            <a:r>
              <a:rPr lang="fi-FI" dirty="0" smtClean="0"/>
              <a:t>Muhammadin toiminnan seurauksena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	– </a:t>
            </a:r>
            <a:r>
              <a:rPr lang="fi-FI" dirty="0"/>
              <a:t>levinnyt kaikkiin maanosiin</a:t>
            </a:r>
          </a:p>
          <a:p>
            <a:r>
              <a:rPr lang="fi-FI" dirty="0"/>
              <a:t>pyhä kirja Koraani</a:t>
            </a:r>
          </a:p>
          <a:p>
            <a:r>
              <a:rPr lang="fi-FI" dirty="0"/>
              <a:t>jakautunut sunnalaisuuteen ja šiialaisuuteen</a:t>
            </a:r>
          </a:p>
        </p:txBody>
      </p:sp>
    </p:spTree>
    <p:extLst>
      <p:ext uri="{BB962C8B-B14F-4D97-AF65-F5344CB8AC3E}">
        <p14:creationId xmlns:p14="http://schemas.microsoft.com/office/powerpoint/2010/main" val="16391097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pe-ppt_pohja" id="{5733D5CD-3864-A844-87E4-12B4A7516803}" vid="{DD135B07-40C7-0E46-8712-5E6F024D19D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ppt-ope_pohja</Template>
  <TotalTime>24</TotalTime>
  <Words>31</Words>
  <Application>Microsoft Office PowerPoint</Application>
  <PresentationFormat>Näytössä katseltava diaesitys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MS PGothic</vt:lpstr>
      <vt:lpstr>MS PGothic</vt:lpstr>
      <vt:lpstr>Geneva</vt:lpstr>
      <vt:lpstr>Verdana</vt:lpstr>
      <vt:lpstr>Blank Presentation</vt:lpstr>
      <vt:lpstr>Islam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kaiku-i-v-muistiinpanot-islam</dc:title>
  <dc:creator>Microsoft Office -käyttäjä</dc:creator>
  <dc:description>Islam</dc:description>
  <cp:lastModifiedBy>Javanainen Leena</cp:lastModifiedBy>
  <cp:revision>15</cp:revision>
  <dcterms:created xsi:type="dcterms:W3CDTF">2016-09-06T12:02:22Z</dcterms:created>
  <dcterms:modified xsi:type="dcterms:W3CDTF">2020-05-07T20:01:51Z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  <property fmtid="{D5CDD505-2E9C-101B-9397-08002B2CF9AE}" pid="3" name="ContentTypeId">
    <vt:lpwstr>0x0101006A759CC3617D4A198264873379924809007A1E2605DCD38D45AFD65C9D5303E4F7</vt:lpwstr>
  </property>
  <property fmtid="{D5CDD505-2E9C-101B-9397-08002B2CF9AE}" pid="4" name="TaxKeyword">
    <vt:lpwstr/>
  </property>
  <property fmtid="{D5CDD505-2E9C-101B-9397-08002B2CF9AE}" pid="5" name="Presentation">
    <vt:lpwstr>kaiku-i-v-muistiinpanot-islam</vt:lpwstr>
  </property>
  <property fmtid="{D5CDD505-2E9C-101B-9397-08002B2CF9AE}" pid="6" name="SlideDescription">
    <vt:lpwstr>Islam</vt:lpwstr>
  </property>
</Properties>
</file>