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B7C079-CEC6-41D2-9F95-99BB55FE1A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fi-FI" dirty="0"/>
              <a:t>Lapuanliike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157BC8-754B-463D-812F-F3E811BB88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fi-FI" dirty="0"/>
              <a:t>Suomalainen demokratia vaarassa</a:t>
            </a:r>
          </a:p>
        </p:txBody>
      </p:sp>
    </p:spTree>
    <p:extLst>
      <p:ext uri="{BB962C8B-B14F-4D97-AF65-F5344CB8AC3E}">
        <p14:creationId xmlns:p14="http://schemas.microsoft.com/office/powerpoint/2010/main" val="19822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ACFAA3-9052-45A8-AD1E-10DACE69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Lapuanliike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444CA0-A35A-44E3-93DD-E0CAFFED2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61581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Kommunistien </a:t>
            </a:r>
            <a:r>
              <a:rPr lang="fi-FI" dirty="0" smtClean="0"/>
              <a:t>vastainen, äärioikeistolainen </a:t>
            </a:r>
            <a:r>
              <a:rPr lang="fi-FI" dirty="0"/>
              <a:t>kansanliike</a:t>
            </a:r>
          </a:p>
          <a:p>
            <a:r>
              <a:rPr lang="fi-FI" dirty="0"/>
              <a:t>Alkoi Lapualta, siitä nimi</a:t>
            </a:r>
          </a:p>
          <a:p>
            <a:r>
              <a:rPr lang="fi-FI" dirty="0"/>
              <a:t>Liikkeen kannattajia otti päähän, että kommunistien sallittiin toimia, vaikka punaiset hävisivät sisällissodan</a:t>
            </a:r>
          </a:p>
          <a:p>
            <a:r>
              <a:rPr lang="fi-FI" dirty="0"/>
              <a:t>Tekivät väkivaltaisia kyydityksiä eli muilutuksia, harjoittivat väkivaltaa ja halveksivat demokratiaa</a:t>
            </a:r>
          </a:p>
          <a:p>
            <a:r>
              <a:rPr lang="fi-FI" dirty="0"/>
              <a:t>Hyökkäsivät vasemmistolaisia lehtitaloja vastaan ja särkivät painokoneita</a:t>
            </a:r>
          </a:p>
          <a:p>
            <a:r>
              <a:rPr lang="fi-FI" dirty="0"/>
              <a:t>Osa liikkeestä vaati Suomeen oikeistolaista diktatuuria ja presidentti Relanderin eroa</a:t>
            </a:r>
          </a:p>
          <a:p>
            <a:r>
              <a:rPr lang="fi-FI" dirty="0"/>
              <a:t>Liikkeen johtaja Vihtori Kosola</a:t>
            </a:r>
          </a:p>
          <a:p>
            <a:r>
              <a:rPr lang="fi-FI" dirty="0"/>
              <a:t>Suuri virhe: presidentti K. J. Ståhlbergin kyyditys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46B9FB1-4DAA-4BF2-B77B-0AB94C0F3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113" y="1962609"/>
            <a:ext cx="3605489" cy="492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6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EAA043-E6AF-4E39-9F63-BB5256818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Lapuanliike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115D2B-50F9-46CF-A892-B375B964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Järjesti talonpoikaismarssin 1930</a:t>
            </a:r>
          </a:p>
          <a:p>
            <a:pPr lvl="1"/>
            <a:r>
              <a:rPr lang="fi-FI" dirty="0"/>
              <a:t>12 000 maanviljelijää ja muuta liikkeen kannattajaa marssi Helsinkiin (</a:t>
            </a:r>
            <a:r>
              <a:rPr lang="fi-FI" dirty="0" err="1"/>
              <a:t>vrt</a:t>
            </a:r>
            <a:r>
              <a:rPr lang="fi-FI" dirty="0"/>
              <a:t> Mussolini)</a:t>
            </a:r>
          </a:p>
          <a:p>
            <a:pPr lvl="1"/>
            <a:r>
              <a:rPr lang="fi-FI" dirty="0"/>
              <a:t>Vaativat hallituksen eroa</a:t>
            </a:r>
          </a:p>
          <a:p>
            <a:pPr lvl="1"/>
            <a:r>
              <a:rPr lang="fi-FI" dirty="0"/>
              <a:t>Vaativat kommunistien toiminnan kieltäviä lakeja</a:t>
            </a:r>
          </a:p>
          <a:p>
            <a:r>
              <a:rPr lang="fi-FI" dirty="0"/>
              <a:t>Hallitus ei eronnut, mutta eduskunta laati kommunistilait</a:t>
            </a:r>
          </a:p>
          <a:p>
            <a:r>
              <a:rPr lang="fi-FI" dirty="0"/>
              <a:t>Mäntsälän kapina 1932</a:t>
            </a:r>
          </a:p>
          <a:p>
            <a:pPr lvl="1"/>
            <a:r>
              <a:rPr lang="fi-FI" dirty="0"/>
              <a:t>Lapuanliikkeen kannattajat linnoittautuivat Mäntsälään ja vaativat taas hallituksen </a:t>
            </a:r>
            <a:r>
              <a:rPr lang="fi-FI" dirty="0" smtClean="0"/>
              <a:t>eroa</a:t>
            </a:r>
          </a:p>
          <a:p>
            <a:pPr lvl="1"/>
            <a:r>
              <a:rPr lang="fi-FI" dirty="0" smtClean="0"/>
              <a:t>Äärioikeiston vallankaappausyritys</a:t>
            </a:r>
            <a:endParaRPr lang="fi-FI" dirty="0"/>
          </a:p>
          <a:p>
            <a:pPr lvl="1"/>
            <a:r>
              <a:rPr lang="fi-FI" dirty="0"/>
              <a:t>Osa suojeluskunta-asuissa (</a:t>
            </a:r>
            <a:r>
              <a:rPr lang="fi-FI" dirty="0" err="1"/>
              <a:t>sisällisodan</a:t>
            </a:r>
            <a:r>
              <a:rPr lang="fi-FI" dirty="0"/>
              <a:t> valkoisen puolen asuissa)</a:t>
            </a:r>
          </a:p>
          <a:p>
            <a:pPr lvl="1"/>
            <a:r>
              <a:rPr lang="fi-FI" dirty="0"/>
              <a:t>Armeija saartoi lapualaiset ja uusi sisällissota oli lähellä</a:t>
            </a:r>
          </a:p>
          <a:p>
            <a:pPr lvl="1"/>
            <a:r>
              <a:rPr lang="fi-FI" dirty="0"/>
              <a:t>Svinhufvud piti radiopuheen ja vaati kapinallisia hajaantumaan</a:t>
            </a:r>
          </a:p>
          <a:p>
            <a:pPr lvl="1"/>
            <a:r>
              <a:rPr lang="fi-FI" dirty="0"/>
              <a:t>Kapinan johtomiehet vangittiin</a:t>
            </a:r>
          </a:p>
          <a:p>
            <a:r>
              <a:rPr lang="fi-FI" dirty="0"/>
              <a:t>Äärioikeisto ei onnistunut muuttamaan diktatuuriksi</a:t>
            </a:r>
          </a:p>
          <a:p>
            <a:pPr lvl="1"/>
            <a:r>
              <a:rPr lang="fi-FI" dirty="0" err="1"/>
              <a:t>Lapauanliikkeen</a:t>
            </a:r>
            <a:r>
              <a:rPr lang="fi-FI" dirty="0"/>
              <a:t> raunioille perustettiin IKL (Isänmaallinen kansanliike)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68A801D-4FB8-4C7F-88D8-1E939CFCAE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6336" y="4385569"/>
            <a:ext cx="3895692" cy="221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4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98</TotalTime>
  <Words>157</Words>
  <Application>Microsoft Office PowerPoint</Application>
  <PresentationFormat>Laajakuva</PresentationFormat>
  <Paragraphs>26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Berliini</vt:lpstr>
      <vt:lpstr>Lapuanliike</vt:lpstr>
      <vt:lpstr>Lapuanliike </vt:lpstr>
      <vt:lpstr>Lapuanliike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Lapuanliike</dc:title>
  <dc:creator>Tarmo Hotanen</dc:creator>
  <cp:lastModifiedBy>Tarmo Hotanen</cp:lastModifiedBy>
  <cp:revision>8</cp:revision>
  <dcterms:created xsi:type="dcterms:W3CDTF">2020-01-12T17:20:45Z</dcterms:created>
  <dcterms:modified xsi:type="dcterms:W3CDTF">2020-01-22T07:29:23Z</dcterms:modified>
</cp:coreProperties>
</file>