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i-FI"/>
    </a:defPPr>
    <a:lvl1pPr marL="0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1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21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31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42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53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62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73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84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C913"/>
    <a:srgbClr val="F3EE12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562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735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04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08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4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4211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1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882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1" indent="0">
              <a:buNone/>
              <a:defRPr sz="2000" b="1"/>
            </a:lvl2pPr>
            <a:lvl3pPr marL="914221" indent="0">
              <a:buNone/>
              <a:defRPr sz="1800" b="1"/>
            </a:lvl3pPr>
            <a:lvl4pPr marL="1371331" indent="0">
              <a:buNone/>
              <a:defRPr sz="1600" b="1"/>
            </a:lvl4pPr>
            <a:lvl5pPr marL="1828442" indent="0">
              <a:buNone/>
              <a:defRPr sz="1600" b="1"/>
            </a:lvl5pPr>
            <a:lvl6pPr marL="2285553" indent="0">
              <a:buNone/>
              <a:defRPr sz="1600" b="1"/>
            </a:lvl6pPr>
            <a:lvl7pPr marL="2742662" indent="0">
              <a:buNone/>
              <a:defRPr sz="1600" b="1"/>
            </a:lvl7pPr>
            <a:lvl8pPr marL="3199773" indent="0">
              <a:buNone/>
              <a:defRPr sz="1600" b="1"/>
            </a:lvl8pPr>
            <a:lvl9pPr marL="3656884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1" indent="0">
              <a:buNone/>
              <a:defRPr sz="2000" b="1"/>
            </a:lvl2pPr>
            <a:lvl3pPr marL="914221" indent="0">
              <a:buNone/>
              <a:defRPr sz="1800" b="1"/>
            </a:lvl3pPr>
            <a:lvl4pPr marL="1371331" indent="0">
              <a:buNone/>
              <a:defRPr sz="1600" b="1"/>
            </a:lvl4pPr>
            <a:lvl5pPr marL="1828442" indent="0">
              <a:buNone/>
              <a:defRPr sz="1600" b="1"/>
            </a:lvl5pPr>
            <a:lvl6pPr marL="2285553" indent="0">
              <a:buNone/>
              <a:defRPr sz="1600" b="1"/>
            </a:lvl6pPr>
            <a:lvl7pPr marL="2742662" indent="0">
              <a:buNone/>
              <a:defRPr sz="1600" b="1"/>
            </a:lvl7pPr>
            <a:lvl8pPr marL="3199773" indent="0">
              <a:buNone/>
              <a:defRPr sz="1600" b="1"/>
            </a:lvl8pPr>
            <a:lvl9pPr marL="3656884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207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795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417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1" indent="0">
              <a:buNone/>
              <a:defRPr sz="1200"/>
            </a:lvl2pPr>
            <a:lvl3pPr marL="914221" indent="0">
              <a:buNone/>
              <a:defRPr sz="1000"/>
            </a:lvl3pPr>
            <a:lvl4pPr marL="1371331" indent="0">
              <a:buNone/>
              <a:defRPr sz="900"/>
            </a:lvl4pPr>
            <a:lvl5pPr marL="1828442" indent="0">
              <a:buNone/>
              <a:defRPr sz="900"/>
            </a:lvl5pPr>
            <a:lvl6pPr marL="2285553" indent="0">
              <a:buNone/>
              <a:defRPr sz="900"/>
            </a:lvl6pPr>
            <a:lvl7pPr marL="2742662" indent="0">
              <a:buNone/>
              <a:defRPr sz="900"/>
            </a:lvl7pPr>
            <a:lvl8pPr marL="3199773" indent="0">
              <a:buNone/>
              <a:defRPr sz="900"/>
            </a:lvl8pPr>
            <a:lvl9pPr marL="3656884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206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1" indent="0">
              <a:buNone/>
              <a:defRPr sz="2800"/>
            </a:lvl2pPr>
            <a:lvl3pPr marL="914221" indent="0">
              <a:buNone/>
              <a:defRPr sz="2400"/>
            </a:lvl3pPr>
            <a:lvl4pPr marL="1371331" indent="0">
              <a:buNone/>
              <a:defRPr sz="2000"/>
            </a:lvl4pPr>
            <a:lvl5pPr marL="1828442" indent="0">
              <a:buNone/>
              <a:defRPr sz="2000"/>
            </a:lvl5pPr>
            <a:lvl6pPr marL="2285553" indent="0">
              <a:buNone/>
              <a:defRPr sz="2000"/>
            </a:lvl6pPr>
            <a:lvl7pPr marL="2742662" indent="0">
              <a:buNone/>
              <a:defRPr sz="2000"/>
            </a:lvl7pPr>
            <a:lvl8pPr marL="3199773" indent="0">
              <a:buNone/>
              <a:defRPr sz="2000"/>
            </a:lvl8pPr>
            <a:lvl9pPr marL="3656884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1" indent="0">
              <a:buNone/>
              <a:defRPr sz="1200"/>
            </a:lvl2pPr>
            <a:lvl3pPr marL="914221" indent="0">
              <a:buNone/>
              <a:defRPr sz="1000"/>
            </a:lvl3pPr>
            <a:lvl4pPr marL="1371331" indent="0">
              <a:buNone/>
              <a:defRPr sz="900"/>
            </a:lvl4pPr>
            <a:lvl5pPr marL="1828442" indent="0">
              <a:buNone/>
              <a:defRPr sz="900"/>
            </a:lvl5pPr>
            <a:lvl6pPr marL="2285553" indent="0">
              <a:buNone/>
              <a:defRPr sz="900"/>
            </a:lvl6pPr>
            <a:lvl7pPr marL="2742662" indent="0">
              <a:buNone/>
              <a:defRPr sz="900"/>
            </a:lvl7pPr>
            <a:lvl8pPr marL="3199773" indent="0">
              <a:buNone/>
              <a:defRPr sz="900"/>
            </a:lvl8pPr>
            <a:lvl9pPr marL="3656884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655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2" tIns="45711" rIns="91422" bIns="45711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1" y="6356353"/>
            <a:ext cx="2133600" cy="365125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75847-884A-4346-8633-74750B0B8BBF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352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2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3" indent="-342833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04" indent="-285694" algn="l" defTabSz="914221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76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87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97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07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18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28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39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1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1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31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42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53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62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73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84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3.png"/><Relationship Id="rId2" Type="http://schemas.openxmlformats.org/officeDocument/2006/relationships/hyperlink" Target="http://www.google.fi/url?sa=i&amp;rct=j&amp;q=&amp;esrc=s&amp;source=images&amp;cd=&amp;cad=rja&amp;uact=8&amp;ved=0CAcQjRxqFQoTCKi58f27iMkCFcJUcgod1m0BAw&amp;url=http://www.tunturisusi.com/joulu/afrikka.htm&amp;psig=AFQjCNFyRBlJupB4ZrVGzM3nKiE3O4qGdA&amp;ust=1447334668616228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fi/url?sa=i&amp;rct=j&amp;q=&amp;esrc=s&amp;source=images&amp;cd=&amp;cad=rja&amp;uact=8&amp;ved=0CAcQjRxqFQoTCMGbjeW9iMkCFYP0cgod0PgLow&amp;url=http://62.80.138.132/skolor/koulukuvat/frisokresultat.php?sok%3Djoulu%26s%3D1%26page%3D3&amp;bvm=bv.106923889,d.bGQ&amp;psig=AFQjCNFS1xwSxAJ5mBq2m6qJg-GiFsqMGQ&amp;ust=1447335135547489" TargetMode="External"/><Relationship Id="rId5" Type="http://schemas.openxmlformats.org/officeDocument/2006/relationships/image" Target="../media/image2.gif"/><Relationship Id="rId4" Type="http://schemas.openxmlformats.org/officeDocument/2006/relationships/hyperlink" Target="http://www.google.fi/url?sa=i&amp;rct=j&amp;q=&amp;esrc=s&amp;source=images&amp;cd=&amp;cad=rja&amp;uact=8&amp;ved=0CAcQjRxqFQoTCP2y9Li8iMkCFQL0cgodqV8O8A&amp;url=http://virtuoosi.pkky.fi/vilma/yleista/ilmasto.htm&amp;bvm=bv.106923889,d.bGQ&amp;psig=AFQjCNGpHnkvez1ih_quX_W7hJjrZHuD9A&amp;ust=144733475793594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7C913">
                <a:lumMod val="37000"/>
                <a:lumOff val="63000"/>
              </a:srgbClr>
            </a:gs>
            <a:gs pos="100000">
              <a:schemeClr val="tx2">
                <a:lumMod val="66000"/>
                <a:lumOff val="34000"/>
                <a:alpha val="37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i 5"/>
          <p:cNvSpPr/>
          <p:nvPr/>
        </p:nvSpPr>
        <p:spPr>
          <a:xfrm>
            <a:off x="2879599" y="1697506"/>
            <a:ext cx="3339655" cy="3188513"/>
          </a:xfrm>
          <a:prstGeom prst="ellipse">
            <a:avLst/>
          </a:prstGeom>
          <a:noFill/>
          <a:ln>
            <a:solidFill>
              <a:srgbClr val="D7C9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1" name="Suora yhdysviiva 20"/>
          <p:cNvCxnSpPr>
            <a:stCxn id="4" idx="0"/>
            <a:endCxn id="4" idx="4"/>
          </p:cNvCxnSpPr>
          <p:nvPr/>
        </p:nvCxnSpPr>
        <p:spPr>
          <a:xfrm>
            <a:off x="4559980" y="1394504"/>
            <a:ext cx="0" cy="3796266"/>
          </a:xfrm>
          <a:prstGeom prst="line">
            <a:avLst/>
          </a:prstGeom>
          <a:ln>
            <a:solidFill>
              <a:srgbClr val="D7C913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4" name="Leveä kaari 73"/>
          <p:cNvSpPr/>
          <p:nvPr/>
        </p:nvSpPr>
        <p:spPr>
          <a:xfrm>
            <a:off x="2596605" y="1391721"/>
            <a:ext cx="3939812" cy="3815921"/>
          </a:xfrm>
          <a:prstGeom prst="blockArc">
            <a:avLst>
              <a:gd name="adj1" fmla="val 13997413"/>
              <a:gd name="adj2" fmla="val 18440036"/>
              <a:gd name="adj3" fmla="val 7889"/>
            </a:avLst>
          </a:prstGeom>
          <a:solidFill>
            <a:srgbClr val="D7C913"/>
          </a:solidFill>
          <a:ln>
            <a:solidFill>
              <a:srgbClr val="D7C9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cxnSp>
        <p:nvCxnSpPr>
          <p:cNvPr id="23" name="Suora yhdysviiva 22"/>
          <p:cNvCxnSpPr/>
          <p:nvPr/>
        </p:nvCxnSpPr>
        <p:spPr>
          <a:xfrm flipV="1">
            <a:off x="2714731" y="2904348"/>
            <a:ext cx="3100738" cy="1037456"/>
          </a:xfrm>
          <a:prstGeom prst="line">
            <a:avLst/>
          </a:prstGeom>
          <a:ln>
            <a:solidFill>
              <a:srgbClr val="D7C913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uora yhdysviiva 7"/>
          <p:cNvCxnSpPr/>
          <p:nvPr/>
        </p:nvCxnSpPr>
        <p:spPr>
          <a:xfrm>
            <a:off x="3326844" y="2816098"/>
            <a:ext cx="3106509" cy="1055926"/>
          </a:xfrm>
          <a:prstGeom prst="line">
            <a:avLst/>
          </a:prstGeom>
          <a:ln>
            <a:solidFill>
              <a:srgbClr val="D7C913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/>
        </p:nvCxnSpPr>
        <p:spPr>
          <a:xfrm>
            <a:off x="3419872" y="1772816"/>
            <a:ext cx="1931366" cy="2622390"/>
          </a:xfrm>
          <a:prstGeom prst="line">
            <a:avLst/>
          </a:prstGeom>
          <a:ln>
            <a:solidFill>
              <a:srgbClr val="D7C913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uora yhdysviiva 25"/>
          <p:cNvCxnSpPr/>
          <p:nvPr/>
        </p:nvCxnSpPr>
        <p:spPr>
          <a:xfrm flipH="1">
            <a:off x="3839513" y="1772816"/>
            <a:ext cx="1884615" cy="2585373"/>
          </a:xfrm>
          <a:prstGeom prst="line">
            <a:avLst/>
          </a:prstGeom>
          <a:ln>
            <a:solidFill>
              <a:srgbClr val="D7C913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Ellipsi 4"/>
          <p:cNvSpPr/>
          <p:nvPr/>
        </p:nvSpPr>
        <p:spPr>
          <a:xfrm>
            <a:off x="3218059" y="1976464"/>
            <a:ext cx="2686470" cy="2590547"/>
          </a:xfrm>
          <a:prstGeom prst="ellipse">
            <a:avLst/>
          </a:prstGeom>
          <a:solidFill>
            <a:srgbClr val="D7C913"/>
          </a:solidFill>
          <a:ln>
            <a:solidFill>
              <a:srgbClr val="D7C9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6" name="Tekstiruutu 115"/>
          <p:cNvSpPr txBox="1"/>
          <p:nvPr/>
        </p:nvSpPr>
        <p:spPr>
          <a:xfrm rot="1222341">
            <a:off x="4675223" y="1765963"/>
            <a:ext cx="648072" cy="276981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Tammi</a:t>
            </a:r>
          </a:p>
        </p:txBody>
      </p:sp>
      <p:sp>
        <p:nvSpPr>
          <p:cNvPr id="117" name="Tekstiruutu 116"/>
          <p:cNvSpPr txBox="1"/>
          <p:nvPr/>
        </p:nvSpPr>
        <p:spPr>
          <a:xfrm rot="3253695">
            <a:off x="5336156" y="2266519"/>
            <a:ext cx="792088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Helmi</a:t>
            </a:r>
          </a:p>
        </p:txBody>
      </p:sp>
      <p:sp>
        <p:nvSpPr>
          <p:cNvPr id="119" name="Tekstiruutu 118"/>
          <p:cNvSpPr txBox="1"/>
          <p:nvPr/>
        </p:nvSpPr>
        <p:spPr>
          <a:xfrm rot="7641920">
            <a:off x="5383421" y="3984929"/>
            <a:ext cx="864096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 err="1">
                <a:latin typeface="Arial" panose="020B0604020202020204" pitchFamily="34" charset="0"/>
                <a:cs typeface="Arial" panose="020B0604020202020204" pitchFamily="34" charset="0"/>
              </a:rPr>
              <a:t>Huhti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kstiruutu 119"/>
          <p:cNvSpPr txBox="1"/>
          <p:nvPr/>
        </p:nvSpPr>
        <p:spPr>
          <a:xfrm rot="9538467">
            <a:off x="4535591" y="4529816"/>
            <a:ext cx="1008112" cy="276999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Touko</a:t>
            </a:r>
          </a:p>
        </p:txBody>
      </p:sp>
      <p:sp>
        <p:nvSpPr>
          <p:cNvPr id="121" name="Tekstiruutu 120"/>
          <p:cNvSpPr txBox="1"/>
          <p:nvPr/>
        </p:nvSpPr>
        <p:spPr>
          <a:xfrm rot="11893252">
            <a:off x="3645794" y="4523355"/>
            <a:ext cx="864096" cy="276999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Elo</a:t>
            </a:r>
          </a:p>
        </p:txBody>
      </p:sp>
      <p:sp>
        <p:nvSpPr>
          <p:cNvPr id="122" name="Tekstiruutu 121"/>
          <p:cNvSpPr txBox="1"/>
          <p:nvPr/>
        </p:nvSpPr>
        <p:spPr>
          <a:xfrm rot="13971856">
            <a:off x="2885496" y="3972956"/>
            <a:ext cx="936104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Syys</a:t>
            </a:r>
          </a:p>
        </p:txBody>
      </p:sp>
      <p:sp>
        <p:nvSpPr>
          <p:cNvPr id="123" name="Tekstiruutu 122"/>
          <p:cNvSpPr txBox="1"/>
          <p:nvPr/>
        </p:nvSpPr>
        <p:spPr>
          <a:xfrm rot="16200000">
            <a:off x="2557717" y="3104481"/>
            <a:ext cx="1008112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Loka</a:t>
            </a:r>
          </a:p>
        </p:txBody>
      </p:sp>
      <p:sp>
        <p:nvSpPr>
          <p:cNvPr id="124" name="Tekstiruutu 123"/>
          <p:cNvSpPr txBox="1"/>
          <p:nvPr/>
        </p:nvSpPr>
        <p:spPr>
          <a:xfrm rot="18341796">
            <a:off x="2878178" y="2296740"/>
            <a:ext cx="936104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Marras</a:t>
            </a:r>
          </a:p>
        </p:txBody>
      </p:sp>
      <p:sp>
        <p:nvSpPr>
          <p:cNvPr id="125" name="Tekstiruutu 124"/>
          <p:cNvSpPr txBox="1"/>
          <p:nvPr/>
        </p:nvSpPr>
        <p:spPr>
          <a:xfrm rot="20393021">
            <a:off x="3647626" y="1770573"/>
            <a:ext cx="792088" cy="276999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Joulu</a:t>
            </a:r>
          </a:p>
        </p:txBody>
      </p:sp>
      <p:sp>
        <p:nvSpPr>
          <p:cNvPr id="146" name="Tekstiruutu 145"/>
          <p:cNvSpPr txBox="1"/>
          <p:nvPr/>
        </p:nvSpPr>
        <p:spPr>
          <a:xfrm rot="4478662">
            <a:off x="6117856" y="2771661"/>
            <a:ext cx="484392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YTY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kstiruutu 147"/>
          <p:cNvSpPr txBox="1"/>
          <p:nvPr/>
        </p:nvSpPr>
        <p:spPr>
          <a:xfrm rot="9230162">
            <a:off x="5297109" y="4623232"/>
            <a:ext cx="484392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YTY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Tekstiruutu 148"/>
          <p:cNvSpPr txBox="1"/>
          <p:nvPr/>
        </p:nvSpPr>
        <p:spPr>
          <a:xfrm rot="12827834">
            <a:off x="3215048" y="4512009"/>
            <a:ext cx="484392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YTY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Tekstiruutu 151"/>
          <p:cNvSpPr txBox="1"/>
          <p:nvPr/>
        </p:nvSpPr>
        <p:spPr>
          <a:xfrm rot="17217118">
            <a:off x="2602651" y="2532793"/>
            <a:ext cx="484392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YTY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Sydän 165"/>
          <p:cNvSpPr/>
          <p:nvPr/>
        </p:nvSpPr>
        <p:spPr>
          <a:xfrm>
            <a:off x="4103814" y="5376312"/>
            <a:ext cx="895445" cy="743121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tIns="36000" rIns="91422" bIns="45711" spcCol="0" rtlCol="0" anchor="ctr"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algn="ctr"/>
            <a:r>
              <a:rPr lang="fi-FI" sz="1200" dirty="0" smtClean="0"/>
              <a:t>Kesäloma</a:t>
            </a:r>
            <a:endParaRPr lang="fi-FI" sz="1200" dirty="0"/>
          </a:p>
        </p:txBody>
      </p:sp>
      <p:sp>
        <p:nvSpPr>
          <p:cNvPr id="118" name="Tekstiruutu 117"/>
          <p:cNvSpPr txBox="1"/>
          <p:nvPr/>
        </p:nvSpPr>
        <p:spPr>
          <a:xfrm rot="5400000">
            <a:off x="5616146" y="3104480"/>
            <a:ext cx="864096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Maalis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kstiruutu 166"/>
          <p:cNvSpPr txBox="1"/>
          <p:nvPr/>
        </p:nvSpPr>
        <p:spPr>
          <a:xfrm>
            <a:off x="848540" y="137495"/>
            <a:ext cx="2887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Hyvä tiedottaminen ja kommunikointi: keskustelut,</a:t>
            </a:r>
          </a:p>
          <a:p>
            <a:r>
              <a:rPr lang="fi-FI" sz="1600" dirty="0" err="1" smtClean="0"/>
              <a:t>Wilma</a:t>
            </a:r>
            <a:r>
              <a:rPr lang="fi-FI" sz="1600" dirty="0" smtClean="0"/>
              <a:t>, </a:t>
            </a:r>
            <a:r>
              <a:rPr lang="fi-FI" sz="1600" dirty="0" err="1" smtClean="0"/>
              <a:t>Pedanet</a:t>
            </a:r>
            <a:r>
              <a:rPr lang="fi-FI" sz="1600" dirty="0" smtClean="0"/>
              <a:t>, Kk-tiedote</a:t>
            </a:r>
            <a:endParaRPr lang="fi-FI" sz="1600" dirty="0"/>
          </a:p>
        </p:txBody>
      </p:sp>
      <p:sp>
        <p:nvSpPr>
          <p:cNvPr id="168" name="Tekstiruutu 167"/>
          <p:cNvSpPr txBox="1"/>
          <p:nvPr/>
        </p:nvSpPr>
        <p:spPr>
          <a:xfrm>
            <a:off x="979306" y="5487303"/>
            <a:ext cx="14253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>
                <a:cs typeface="Arial" panose="020B0604020202020204" pitchFamily="34" charset="0"/>
              </a:rPr>
              <a:t>Oppilaskunta</a:t>
            </a:r>
          </a:p>
        </p:txBody>
      </p:sp>
      <p:sp>
        <p:nvSpPr>
          <p:cNvPr id="169" name="Tekstiruutu 168"/>
          <p:cNvSpPr txBox="1"/>
          <p:nvPr/>
        </p:nvSpPr>
        <p:spPr>
          <a:xfrm>
            <a:off x="96994" y="4765388"/>
            <a:ext cx="14351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Kummioppilas-</a:t>
            </a:r>
          </a:p>
          <a:p>
            <a:pPr algn="ctr"/>
            <a:r>
              <a:rPr lang="fi-FI" sz="1600" dirty="0" smtClean="0"/>
              <a:t>toiminta</a:t>
            </a:r>
            <a:endParaRPr lang="fi-FI" sz="1600" dirty="0"/>
          </a:p>
        </p:txBody>
      </p:sp>
      <p:sp>
        <p:nvSpPr>
          <p:cNvPr id="170" name="Tekstiruutu 169"/>
          <p:cNvSpPr txBox="1"/>
          <p:nvPr/>
        </p:nvSpPr>
        <p:spPr>
          <a:xfrm>
            <a:off x="2997649" y="116850"/>
            <a:ext cx="1683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0</a:t>
            </a:r>
            <a:endParaRPr lang="fi-FI" sz="1600" dirty="0"/>
          </a:p>
        </p:txBody>
      </p:sp>
      <p:sp>
        <p:nvSpPr>
          <p:cNvPr id="171" name="Tekstiruutu 170"/>
          <p:cNvSpPr txBox="1"/>
          <p:nvPr/>
        </p:nvSpPr>
        <p:spPr>
          <a:xfrm>
            <a:off x="4855229" y="116849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0</a:t>
            </a:r>
            <a:endParaRPr lang="fi-FI" sz="1600" dirty="0"/>
          </a:p>
        </p:txBody>
      </p:sp>
      <p:sp>
        <p:nvSpPr>
          <p:cNvPr id="172" name="Tekstiruutu 171"/>
          <p:cNvSpPr txBox="1"/>
          <p:nvPr/>
        </p:nvSpPr>
        <p:spPr>
          <a:xfrm>
            <a:off x="6893365" y="324988"/>
            <a:ext cx="143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5-6.lk </a:t>
            </a:r>
          </a:p>
          <a:p>
            <a:pPr algn="ctr"/>
            <a:r>
              <a:rPr lang="fi-FI" sz="1600" dirty="0" smtClean="0"/>
              <a:t>keittiövuorot</a:t>
            </a:r>
            <a:endParaRPr lang="fi-FI" sz="1600" dirty="0"/>
          </a:p>
        </p:txBody>
      </p:sp>
      <p:sp>
        <p:nvSpPr>
          <p:cNvPr id="173" name="Tekstiruutu 172"/>
          <p:cNvSpPr txBox="1"/>
          <p:nvPr/>
        </p:nvSpPr>
        <p:spPr>
          <a:xfrm>
            <a:off x="5356457" y="551243"/>
            <a:ext cx="1331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Järjestäjät</a:t>
            </a:r>
            <a:endParaRPr lang="fi-FI" sz="1600" dirty="0"/>
          </a:p>
        </p:txBody>
      </p:sp>
      <p:sp>
        <p:nvSpPr>
          <p:cNvPr id="174" name="Tekstiruutu 173"/>
          <p:cNvSpPr txBox="1"/>
          <p:nvPr/>
        </p:nvSpPr>
        <p:spPr>
          <a:xfrm>
            <a:off x="7279114" y="950909"/>
            <a:ext cx="1403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0</a:t>
            </a:r>
            <a:endParaRPr lang="fi-FI" sz="1600" dirty="0"/>
          </a:p>
        </p:txBody>
      </p:sp>
      <p:sp>
        <p:nvSpPr>
          <p:cNvPr id="175" name="Tekstiruutu 174"/>
          <p:cNvSpPr txBox="1"/>
          <p:nvPr/>
        </p:nvSpPr>
        <p:spPr>
          <a:xfrm>
            <a:off x="83957" y="2229954"/>
            <a:ext cx="147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0</a:t>
            </a:r>
            <a:endParaRPr lang="fi-FI" sz="1600" dirty="0"/>
          </a:p>
        </p:txBody>
      </p:sp>
      <p:sp>
        <p:nvSpPr>
          <p:cNvPr id="176" name="Tekstiruutu 175"/>
          <p:cNvSpPr txBox="1"/>
          <p:nvPr/>
        </p:nvSpPr>
        <p:spPr>
          <a:xfrm>
            <a:off x="241478" y="1349222"/>
            <a:ext cx="1475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Yhteistyö huoltajien  kanssa</a:t>
            </a:r>
            <a:endParaRPr lang="fi-FI" sz="1600" dirty="0"/>
          </a:p>
        </p:txBody>
      </p:sp>
      <p:sp>
        <p:nvSpPr>
          <p:cNvPr id="177" name="Tekstiruutu 176"/>
          <p:cNvSpPr txBox="1"/>
          <p:nvPr/>
        </p:nvSpPr>
        <p:spPr>
          <a:xfrm>
            <a:off x="7548172" y="3567973"/>
            <a:ext cx="1475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Välitunti-liikunta</a:t>
            </a:r>
            <a:endParaRPr lang="fi-FI" sz="1600" dirty="0"/>
          </a:p>
        </p:txBody>
      </p:sp>
      <p:sp>
        <p:nvSpPr>
          <p:cNvPr id="178" name="Tekstiruutu 177"/>
          <p:cNvSpPr txBox="1"/>
          <p:nvPr/>
        </p:nvSpPr>
        <p:spPr>
          <a:xfrm>
            <a:off x="7675383" y="4408042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Päivän-avaukset</a:t>
            </a:r>
            <a:endParaRPr lang="fi-FI" sz="1600" dirty="0"/>
          </a:p>
        </p:txBody>
      </p:sp>
      <p:sp>
        <p:nvSpPr>
          <p:cNvPr id="179" name="Tekstiruutu 178"/>
          <p:cNvSpPr txBox="1"/>
          <p:nvPr/>
        </p:nvSpPr>
        <p:spPr>
          <a:xfrm>
            <a:off x="190410" y="4066709"/>
            <a:ext cx="1248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Ope-kokoukset</a:t>
            </a:r>
            <a:endParaRPr lang="fi-FI" sz="1600" dirty="0"/>
          </a:p>
        </p:txBody>
      </p:sp>
      <p:sp>
        <p:nvSpPr>
          <p:cNvPr id="180" name="Tekstiruutu 179"/>
          <p:cNvSpPr txBox="1"/>
          <p:nvPr/>
        </p:nvSpPr>
        <p:spPr>
          <a:xfrm>
            <a:off x="2404623" y="6125334"/>
            <a:ext cx="1261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err="1" smtClean="0"/>
              <a:t>KiVa-koulu</a:t>
            </a:r>
            <a:endParaRPr lang="fi-FI" sz="1600" dirty="0" smtClean="0"/>
          </a:p>
        </p:txBody>
      </p:sp>
      <p:sp>
        <p:nvSpPr>
          <p:cNvPr id="181" name="Tekstiruutu 180"/>
          <p:cNvSpPr txBox="1"/>
          <p:nvPr/>
        </p:nvSpPr>
        <p:spPr>
          <a:xfrm>
            <a:off x="7342953" y="1163071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Terveys-tarkastukset</a:t>
            </a:r>
            <a:endParaRPr lang="fi-FI" sz="1600" dirty="0"/>
          </a:p>
        </p:txBody>
      </p:sp>
      <p:sp>
        <p:nvSpPr>
          <p:cNvPr id="182" name="Tekstiruutu 181"/>
          <p:cNvSpPr txBox="1"/>
          <p:nvPr/>
        </p:nvSpPr>
        <p:spPr>
          <a:xfrm>
            <a:off x="512321" y="5901809"/>
            <a:ext cx="1294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Vanhempain-yhdistys</a:t>
            </a:r>
            <a:endParaRPr lang="fi-FI" sz="1600" dirty="0"/>
          </a:p>
        </p:txBody>
      </p:sp>
      <p:sp>
        <p:nvSpPr>
          <p:cNvPr id="183" name="Tekstiruutu 182"/>
          <p:cNvSpPr txBox="1"/>
          <p:nvPr/>
        </p:nvSpPr>
        <p:spPr>
          <a:xfrm>
            <a:off x="7396983" y="1779291"/>
            <a:ext cx="1608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err="1" smtClean="0"/>
              <a:t>Terv.hoitajan</a:t>
            </a:r>
            <a:r>
              <a:rPr lang="fi-FI" sz="1600" dirty="0" smtClean="0"/>
              <a:t> tunnit 3 5 ja 6 </a:t>
            </a:r>
            <a:r>
              <a:rPr lang="fi-FI" sz="1600" dirty="0" err="1" smtClean="0"/>
              <a:t>lk</a:t>
            </a:r>
            <a:endParaRPr lang="fi-FI" sz="1600" dirty="0"/>
          </a:p>
        </p:txBody>
      </p:sp>
      <p:sp>
        <p:nvSpPr>
          <p:cNvPr id="184" name="Tekstiruutu 183"/>
          <p:cNvSpPr txBox="1"/>
          <p:nvPr/>
        </p:nvSpPr>
        <p:spPr>
          <a:xfrm>
            <a:off x="7529282" y="5607219"/>
            <a:ext cx="121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Konsertit/ teatteri</a:t>
            </a:r>
            <a:endParaRPr lang="fi-FI" sz="1600" dirty="0"/>
          </a:p>
        </p:txBody>
      </p:sp>
      <p:sp>
        <p:nvSpPr>
          <p:cNvPr id="185" name="Tekstiruutu 184"/>
          <p:cNvSpPr txBox="1"/>
          <p:nvPr/>
        </p:nvSpPr>
        <p:spPr>
          <a:xfrm>
            <a:off x="6627933" y="6048390"/>
            <a:ext cx="1302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Välitunti-</a:t>
            </a:r>
          </a:p>
          <a:p>
            <a:pPr algn="ctr"/>
            <a:r>
              <a:rPr lang="fi-FI" sz="1600" dirty="0" smtClean="0"/>
              <a:t>lainaamo</a:t>
            </a:r>
            <a:endParaRPr lang="fi-FI" sz="1600" dirty="0"/>
          </a:p>
        </p:txBody>
      </p:sp>
      <p:sp>
        <p:nvSpPr>
          <p:cNvPr id="186" name="Tekstiruutu 185"/>
          <p:cNvSpPr txBox="1"/>
          <p:nvPr/>
        </p:nvSpPr>
        <p:spPr>
          <a:xfrm>
            <a:off x="7597194" y="5148749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Turnaukset</a:t>
            </a:r>
            <a:endParaRPr lang="fi-FI" sz="1600" dirty="0"/>
          </a:p>
        </p:txBody>
      </p:sp>
      <p:sp>
        <p:nvSpPr>
          <p:cNvPr id="187" name="Tekstiruutu 186"/>
          <p:cNvSpPr txBox="1"/>
          <p:nvPr/>
        </p:nvSpPr>
        <p:spPr>
          <a:xfrm>
            <a:off x="7521829" y="2453055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Yhteistyö seurakunnan kanssa</a:t>
            </a:r>
            <a:endParaRPr lang="fi-FI" sz="1600" dirty="0"/>
          </a:p>
        </p:txBody>
      </p:sp>
      <p:sp>
        <p:nvSpPr>
          <p:cNvPr id="188" name="Tekstiruutu 187"/>
          <p:cNvSpPr txBox="1"/>
          <p:nvPr/>
        </p:nvSpPr>
        <p:spPr>
          <a:xfrm>
            <a:off x="2822187" y="1227907"/>
            <a:ext cx="928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Joulujuhla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0" name="Tekstiruutu 189"/>
          <p:cNvSpPr txBox="1"/>
          <p:nvPr/>
        </p:nvSpPr>
        <p:spPr>
          <a:xfrm>
            <a:off x="6080275" y="1755183"/>
            <a:ext cx="1443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err="1" smtClean="0">
                <a:solidFill>
                  <a:schemeClr val="accent1">
                    <a:lumMod val="75000"/>
                  </a:schemeClr>
                </a:solidFill>
              </a:rPr>
              <a:t>Ystävänpäivä/vko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4" name="Tekstiruutu 193"/>
          <p:cNvSpPr txBox="1"/>
          <p:nvPr/>
        </p:nvSpPr>
        <p:spPr>
          <a:xfrm>
            <a:off x="6405469" y="4130548"/>
            <a:ext cx="1202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5" name="Tekstiruutu 194"/>
          <p:cNvSpPr txBox="1"/>
          <p:nvPr/>
        </p:nvSpPr>
        <p:spPr>
          <a:xfrm>
            <a:off x="6389253" y="4587097"/>
            <a:ext cx="14516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Vapputapahtuma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6" name="Tekstiruutu 195"/>
          <p:cNvSpPr txBox="1"/>
          <p:nvPr/>
        </p:nvSpPr>
        <p:spPr>
          <a:xfrm>
            <a:off x="6105165" y="4930220"/>
            <a:ext cx="1131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Luokkaretket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7" name="Tekstiruutu 196"/>
          <p:cNvSpPr txBox="1"/>
          <p:nvPr/>
        </p:nvSpPr>
        <p:spPr>
          <a:xfrm>
            <a:off x="5670503" y="5222424"/>
            <a:ext cx="16949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 smtClean="0">
                <a:solidFill>
                  <a:schemeClr val="accent1">
                    <a:lumMod val="75000"/>
                  </a:schemeClr>
                </a:solidFill>
              </a:rPr>
              <a:t>KiVa-tilannekatsaus</a:t>
            </a:r>
            <a:endParaRPr lang="fi-FI" sz="1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8" name="Tekstiruutu 197"/>
          <p:cNvSpPr txBox="1"/>
          <p:nvPr/>
        </p:nvSpPr>
        <p:spPr>
          <a:xfrm>
            <a:off x="5028509" y="5542904"/>
            <a:ext cx="9488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Kevätjuhla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9" name="Tekstiruutu 198"/>
          <p:cNvSpPr txBox="1"/>
          <p:nvPr/>
        </p:nvSpPr>
        <p:spPr>
          <a:xfrm>
            <a:off x="2583543" y="5333414"/>
            <a:ext cx="1255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 smtClean="0">
                <a:solidFill>
                  <a:schemeClr val="accent1">
                    <a:lumMod val="75000"/>
                  </a:schemeClr>
                </a:solidFill>
              </a:rPr>
              <a:t>Ki-Va-toiminta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0" name="Tekstiruutu 199"/>
          <p:cNvSpPr txBox="1"/>
          <p:nvPr/>
        </p:nvSpPr>
        <p:spPr>
          <a:xfrm>
            <a:off x="1458061" y="4288639"/>
            <a:ext cx="1188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1" name="Tekstiruutu 200"/>
          <p:cNvSpPr txBox="1"/>
          <p:nvPr/>
        </p:nvSpPr>
        <p:spPr>
          <a:xfrm>
            <a:off x="821785" y="3572472"/>
            <a:ext cx="1684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Yhteistoiminnallinen</a:t>
            </a:r>
          </a:p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lauantaityöpäivä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2" name="Tekstiruutu 201"/>
          <p:cNvSpPr txBox="1"/>
          <p:nvPr/>
        </p:nvSpPr>
        <p:spPr>
          <a:xfrm>
            <a:off x="1240811" y="4500632"/>
            <a:ext cx="19866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Toiminnalliset luokkakohtaiset </a:t>
            </a:r>
          </a:p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vanhempainillat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204923" y="2453055"/>
            <a:ext cx="19141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 smtClean="0">
                <a:solidFill>
                  <a:schemeClr val="accent1">
                    <a:lumMod val="75000"/>
                  </a:schemeClr>
                </a:solidFill>
              </a:rPr>
              <a:t>Itsearviointi</a:t>
            </a:r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, jonka perusteella huoltaja-lapsi-opettajapalaveri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kstiruutu 16"/>
          <p:cNvSpPr txBox="1"/>
          <p:nvPr/>
        </p:nvSpPr>
        <p:spPr>
          <a:xfrm>
            <a:off x="1683111" y="1967732"/>
            <a:ext cx="107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0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kstiruutu 17"/>
          <p:cNvSpPr txBox="1"/>
          <p:nvPr/>
        </p:nvSpPr>
        <p:spPr>
          <a:xfrm>
            <a:off x="2104244" y="1507933"/>
            <a:ext cx="1042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Pikkujoulut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Pyöristetty suorakulmio 18"/>
          <p:cNvSpPr/>
          <p:nvPr/>
        </p:nvSpPr>
        <p:spPr>
          <a:xfrm>
            <a:off x="96995" y="125428"/>
            <a:ext cx="8940359" cy="65846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ekstiruutu 1"/>
          <p:cNvSpPr txBox="1"/>
          <p:nvPr/>
        </p:nvSpPr>
        <p:spPr>
          <a:xfrm>
            <a:off x="6627933" y="287551"/>
            <a:ext cx="1174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0</a:t>
            </a:r>
            <a:endParaRPr lang="fi-FI" sz="1600" dirty="0"/>
          </a:p>
        </p:txBody>
      </p:sp>
      <p:sp>
        <p:nvSpPr>
          <p:cNvPr id="4" name="Ellipsi 3"/>
          <p:cNvSpPr/>
          <p:nvPr/>
        </p:nvSpPr>
        <p:spPr>
          <a:xfrm>
            <a:off x="2583543" y="1394504"/>
            <a:ext cx="3952874" cy="3796266"/>
          </a:xfrm>
          <a:prstGeom prst="ellipse">
            <a:avLst/>
          </a:prstGeom>
          <a:noFill/>
          <a:ln>
            <a:solidFill>
              <a:srgbClr val="D7C91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5" name="Tekstiruutu 154"/>
          <p:cNvSpPr txBox="1"/>
          <p:nvPr/>
        </p:nvSpPr>
        <p:spPr>
          <a:xfrm>
            <a:off x="3665946" y="2802211"/>
            <a:ext cx="1788069" cy="923330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dirty="0" err="1" smtClean="0"/>
              <a:t>Unajan</a:t>
            </a:r>
            <a:r>
              <a:rPr lang="fi-FI" dirty="0" smtClean="0"/>
              <a:t> koulun hyvinvointi-vuosikello</a:t>
            </a:r>
            <a:endParaRPr lang="fi-FI" dirty="0"/>
          </a:p>
        </p:txBody>
      </p:sp>
      <p:sp>
        <p:nvSpPr>
          <p:cNvPr id="77" name="Tekstiruutu 76"/>
          <p:cNvSpPr txBox="1"/>
          <p:nvPr/>
        </p:nvSpPr>
        <p:spPr>
          <a:xfrm>
            <a:off x="5498034" y="1181741"/>
            <a:ext cx="18989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Hyvinvointiprofiili 4-6lk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http://www.tunturisusi.com/joulu/joulu14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527" y="2189534"/>
            <a:ext cx="872970" cy="80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virtuoosi.pkky.fi/vilma/yleista/kuvat/syksy1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111" y="2448021"/>
            <a:ext cx="938763" cy="1026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10" descr="Kuvahaun tulos haulle piirretty kynttilä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" name="AutoShape 12" descr="Kuvahaun tulos haulle piirretty kynttilä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1038" name="Picture 14" descr="http://62.80.138.132/skolor/skolbilder/filer/68280647867cdd7f098a7c658b90bc1e.Ljus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814" y="312738"/>
            <a:ext cx="806683" cy="1108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23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89</Words>
  <Application>Microsoft Office PowerPoint</Application>
  <PresentationFormat>Näytössä katseltava diaesitys (4:3)</PresentationFormat>
  <Paragraphs>59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Sami Hannila</dc:creator>
  <cp:lastModifiedBy>Salo Harri</cp:lastModifiedBy>
  <cp:revision>33</cp:revision>
  <dcterms:created xsi:type="dcterms:W3CDTF">2015-10-12T10:00:29Z</dcterms:created>
  <dcterms:modified xsi:type="dcterms:W3CDTF">2022-08-05T08:36:14Z</dcterms:modified>
</cp:coreProperties>
</file>