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8" r:id="rId2"/>
  </p:sldIdLst>
  <p:sldSz cx="9144000" cy="6858000" type="screen4x3"/>
  <p:notesSz cx="6797675" cy="9928225"/>
  <p:defaultTextStyle>
    <a:defPPr>
      <a:defRPr lang="fi-FI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iskinmäki Jukka" initials="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FF"/>
    <a:srgbClr val="CCFF99"/>
    <a:srgbClr val="99CCFF"/>
    <a:srgbClr val="06CA55"/>
    <a:srgbClr val="FFCC99"/>
    <a:srgbClr val="FFCC66"/>
    <a:srgbClr val="663300"/>
    <a:srgbClr val="33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9634" autoAdjust="0"/>
  </p:normalViewPr>
  <p:slideViewPr>
    <p:cSldViewPr>
      <p:cViewPr varScale="1">
        <p:scale>
          <a:sx n="95" d="100"/>
          <a:sy n="95" d="100"/>
        </p:scale>
        <p:origin x="1090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>
            <a:extLst>
              <a:ext uri="{FF2B5EF4-FFF2-40B4-BE49-F238E27FC236}">
                <a16:creationId xmlns:a16="http://schemas.microsoft.com/office/drawing/2014/main" id="{85276749-F6A5-1C53-67CD-C26BA7E931E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A008435E-231C-C860-EF92-D6A3AF1A20C8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63D577E5-B3DC-4F06-A36E-447D245C0736}" type="datetimeFigureOut">
              <a:rPr lang="fi-FI"/>
              <a:pPr>
                <a:defRPr/>
              </a:pPr>
              <a:t>27.8.2026</a:t>
            </a:fld>
            <a:endParaRPr lang="fi-FI"/>
          </a:p>
        </p:txBody>
      </p:sp>
      <p:sp>
        <p:nvSpPr>
          <p:cNvPr id="4" name="Dian kuvan paikkamerkki 3">
            <a:extLst>
              <a:ext uri="{FF2B5EF4-FFF2-40B4-BE49-F238E27FC236}">
                <a16:creationId xmlns:a16="http://schemas.microsoft.com/office/drawing/2014/main" id="{0561C5BC-0ADF-8257-A15D-203800CDB6A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fi-FI" noProof="0"/>
          </a:p>
        </p:txBody>
      </p:sp>
      <p:sp>
        <p:nvSpPr>
          <p:cNvPr id="5" name="Huomautusten paikkamerkki 4">
            <a:extLst>
              <a:ext uri="{FF2B5EF4-FFF2-40B4-BE49-F238E27FC236}">
                <a16:creationId xmlns:a16="http://schemas.microsoft.com/office/drawing/2014/main" id="{865D7256-8A6D-14FC-A0E8-BA33A985D18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9450" y="4778375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 noProof="0"/>
              <a:t>Muokkaa tekstin perustyylejä</a:t>
            </a:r>
          </a:p>
          <a:p>
            <a:pPr lvl="1"/>
            <a:r>
              <a:rPr lang="fi-FI" noProof="0"/>
              <a:t>toinen taso</a:t>
            </a:r>
          </a:p>
          <a:p>
            <a:pPr lvl="2"/>
            <a:r>
              <a:rPr lang="fi-FI" noProof="0"/>
              <a:t>kolmas taso</a:t>
            </a:r>
          </a:p>
          <a:p>
            <a:pPr lvl="3"/>
            <a:r>
              <a:rPr lang="fi-FI" noProof="0"/>
              <a:t>neljäs taso</a:t>
            </a:r>
          </a:p>
          <a:p>
            <a:pPr lvl="4"/>
            <a:r>
              <a:rPr lang="fi-FI" noProof="0"/>
              <a:t>viides taso</a:t>
            </a:r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20AA3009-2074-1323-F6C5-C481DD6848FA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17C3F88D-3BAD-1D42-9007-EEF5904AD6E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847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90E848B4-E44A-4B2D-A41F-FD33D880E861}" type="slidenum">
              <a:rPr lang="fi-FI" altLang="fi-FI"/>
              <a:pPr>
                <a:defRPr/>
              </a:pPr>
              <a:t>‹#›</a:t>
            </a:fld>
            <a:endParaRPr lang="fi-FI" altLang="fi-F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651CAE7-9FBE-CDA7-5C80-2C1775E8939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33174AB-90FA-2C5E-BFD8-25891E555F9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003F861-1F60-2888-87E8-6DCCFAC9A27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3A615E-65B0-41BE-9E0D-1B50B6F2F47E}" type="slidenum">
              <a:rPr lang="fi-FI" altLang="fi-FI"/>
              <a:pPr>
                <a:defRPr/>
              </a:pPr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41930965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4770927-5047-09A7-02BB-487C8ED3361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CC5ADA5-7325-4E17-0C4E-8B2ED87B1E5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D5D76660-C8BB-ACF9-8806-BC08D7F7CE9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BC8967-C17F-47CC-AC84-6C469FAB8F41}" type="slidenum">
              <a:rPr lang="fi-FI" altLang="fi-FI"/>
              <a:pPr>
                <a:defRPr/>
              </a:pPr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37883146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45EEED2C-4B72-5805-9B91-5A03DF84372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A053460-248A-5C62-0E77-A774A3FD946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B511F315-AFBA-B24F-3CD3-C52538D4179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84D78E-B8FE-4346-B758-3255ACFD007D}" type="slidenum">
              <a:rPr lang="fi-FI" altLang="fi-FI"/>
              <a:pPr>
                <a:defRPr/>
              </a:pPr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21683253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FFE4A732-CBF6-8619-B711-E049D10F31C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F2EB4A2-7FE7-506C-55D9-D9EBBE33E28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76EC7C7-AC00-B758-763D-0B0265A5159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95849E-4155-4A1D-808C-01CB438A7953}" type="slidenum">
              <a:rPr lang="fi-FI" altLang="fi-FI"/>
              <a:pPr>
                <a:defRPr/>
              </a:pPr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24511506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68873DC-30B9-31DB-407F-129D74D6F07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D62787B4-1071-1283-BE7D-23198E2A206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15E54F4A-5B62-0885-9AED-05E6DBA4DC0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924CEE-0D9A-4C08-A722-B8241AA9160C}" type="slidenum">
              <a:rPr lang="fi-FI" altLang="fi-FI"/>
              <a:pPr>
                <a:defRPr/>
              </a:pPr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2814084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2539E7B-6EFC-AE9F-62BD-4C521DE206C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B508B5F-2281-B8D7-9320-DDA67D18624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0B1F9C7-6995-8068-AA57-DD5DC15CF99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EF0EE0-0B49-448F-96B9-7D3ED357E9A1}" type="slidenum">
              <a:rPr lang="fi-FI" altLang="fi-FI"/>
              <a:pPr>
                <a:defRPr/>
              </a:pPr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34333786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2D3DAA0F-68FE-D46F-07D5-13ED10B04E1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2F8B2E97-B82D-46E3-CEF2-2FB57F1ACA2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19F5BD6B-7002-9A36-078D-4CC45797E01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5F4B64-5B1F-475A-A64D-0D07FC9A0FD0}" type="slidenum">
              <a:rPr lang="fi-FI" altLang="fi-FI"/>
              <a:pPr>
                <a:defRPr/>
              </a:pPr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35424819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7D69A94F-B903-3237-DF1E-DB95116F643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BDD8CE39-2669-63F5-B57F-732F5CAF311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F18959F4-DE10-76AF-9B2E-C6A510A7316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E0CB9E-FB65-4D44-BF43-E46C6FB53E8B}" type="slidenum">
              <a:rPr lang="fi-FI" altLang="fi-FI"/>
              <a:pPr>
                <a:defRPr/>
              </a:pPr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36016641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2728E351-E4CD-8838-C818-AAF230EDB79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3E0FB578-015E-D7FD-CDAC-8506FE56619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58FE44EF-FCD7-79A5-0C6A-A472AAC0086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6B9B71-2375-4D66-A1A5-327C68EFCA47}" type="slidenum">
              <a:rPr lang="fi-FI" altLang="fi-FI"/>
              <a:pPr>
                <a:defRPr/>
              </a:pPr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39940938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C1DAF6F-49EB-DE32-DAB7-B223C951E45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DE7BDB0-9910-AB74-E031-32738CB91A0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7FB3D2A-EA76-D854-3593-3AE94EEA76D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B007E9-6FA8-4574-AFA5-CD223FF8BC8D}" type="slidenum">
              <a:rPr lang="fi-FI" altLang="fi-FI"/>
              <a:pPr>
                <a:defRPr/>
              </a:pPr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40139837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Kuvan paikkamerkki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i-FI" noProof="0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C44F6A8-6908-05D1-94C1-B81039292B8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EF28D5B-C2EA-1633-2D16-BA8442EFCE3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8984814-62BA-6946-3B66-55176DC7F75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90709B-01B9-457A-830F-AAF8EC84DDC8}" type="slidenum">
              <a:rPr lang="fi-FI" altLang="fi-FI"/>
              <a:pPr>
                <a:defRPr/>
              </a:pPr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21631394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2DB17D8B-8D0E-735E-862C-261AA15E763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i-FI" altLang="fi-FI"/>
              <a:t>Muokkaa perustyyl. napsautt.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D71B9E28-7DDA-3E23-BC7A-D6E1F82076A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i-FI" altLang="fi-FI"/>
              <a:t>Muokkaa tekstin perustyylejä napsauttamalla</a:t>
            </a:r>
          </a:p>
          <a:p>
            <a:pPr lvl="1"/>
            <a:r>
              <a:rPr lang="fi-FI" altLang="fi-FI"/>
              <a:t>toinen taso</a:t>
            </a:r>
          </a:p>
          <a:p>
            <a:pPr lvl="2"/>
            <a:r>
              <a:rPr lang="fi-FI" altLang="fi-FI"/>
              <a:t>kolmas taso</a:t>
            </a:r>
          </a:p>
          <a:p>
            <a:pPr lvl="3"/>
            <a:r>
              <a:rPr lang="fi-FI" altLang="fi-FI"/>
              <a:t>neljäs taso</a:t>
            </a:r>
          </a:p>
          <a:p>
            <a:pPr lvl="4"/>
            <a:r>
              <a:rPr lang="fi-FI" altLang="fi-FI"/>
              <a:t>viides taso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A3E0D839-1EBE-0D0C-CDDD-B86A08365B6D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A3CA2935-B73C-E7EC-42A6-72D434A3554A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2FD64FC2-EB4F-6C81-FB84-440DCA4CD16E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D689A4DE-1FD3-496E-BCF2-54F489BE72E0}" type="slidenum">
              <a:rPr lang="fi-FI" altLang="fi-FI"/>
              <a:pPr>
                <a:defRPr/>
              </a:pPr>
              <a:t>‹#›</a:t>
            </a:fld>
            <a:endParaRPr lang="fi-FI" altLang="fi-F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AutoShape 3">
            <a:extLst>
              <a:ext uri="{FF2B5EF4-FFF2-40B4-BE49-F238E27FC236}">
                <a16:creationId xmlns:a16="http://schemas.microsoft.com/office/drawing/2014/main" id="{A427C63A-46CC-E6EC-2ED5-8CC4121951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95488" y="1600200"/>
            <a:ext cx="4800600" cy="4543425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0 w 21600"/>
              <a:gd name="T5" fmla="*/ 2147483647 h 21600"/>
              <a:gd name="T6" fmla="*/ 2147483647 w 21600"/>
              <a:gd name="T7" fmla="*/ 2147483647 h 21600"/>
              <a:gd name="T8" fmla="*/ 2147483647 w 21600"/>
              <a:gd name="T9" fmla="*/ 2147483647 h 21600"/>
              <a:gd name="T10" fmla="*/ 2147483647 w 21600"/>
              <a:gd name="T11" fmla="*/ 2147483647 h 21600"/>
              <a:gd name="T12" fmla="*/ 2147483647 w 21600"/>
              <a:gd name="T13" fmla="*/ 2147483647 h 21600"/>
              <a:gd name="T14" fmla="*/ 2147483647 w 21600"/>
              <a:gd name="T15" fmla="*/ 2147483647 h 216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3163 w 21600"/>
              <a:gd name="T25" fmla="*/ 3163 h 21600"/>
              <a:gd name="T26" fmla="*/ 18437 w 21600"/>
              <a:gd name="T27" fmla="*/ 18437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2869" y="10800"/>
                </a:moveTo>
                <a:cubicBezTo>
                  <a:pt x="2869" y="15180"/>
                  <a:pt x="6420" y="18731"/>
                  <a:pt x="10800" y="18731"/>
                </a:cubicBezTo>
                <a:cubicBezTo>
                  <a:pt x="15180" y="18731"/>
                  <a:pt x="18731" y="15180"/>
                  <a:pt x="18731" y="10800"/>
                </a:cubicBezTo>
                <a:cubicBezTo>
                  <a:pt x="18731" y="6420"/>
                  <a:pt x="15180" y="2869"/>
                  <a:pt x="10800" y="2869"/>
                </a:cubicBezTo>
                <a:cubicBezTo>
                  <a:pt x="6420" y="2869"/>
                  <a:pt x="2869" y="6420"/>
                  <a:pt x="2869" y="10800"/>
                </a:cubicBezTo>
                <a:close/>
              </a:path>
            </a:pathLst>
          </a:custGeom>
          <a:solidFill>
            <a:srgbClr val="CCFFCC">
              <a:alpha val="50195"/>
            </a:srgb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vert="vert270" wrap="none" anchor="ctr"/>
          <a:lstStyle/>
          <a:p>
            <a:pPr eaLnBrk="1" hangingPunct="1">
              <a:defRPr/>
            </a:pPr>
            <a:r>
              <a:rPr lang="fi-FI" dirty="0">
                <a:latin typeface="Arial" charset="0"/>
              </a:rPr>
              <a:t>H</a:t>
            </a:r>
          </a:p>
        </p:txBody>
      </p:sp>
      <p:sp>
        <p:nvSpPr>
          <p:cNvPr id="2050" name="Rectangle 2">
            <a:extLst>
              <a:ext uri="{FF2B5EF4-FFF2-40B4-BE49-F238E27FC236}">
                <a16:creationId xmlns:a16="http://schemas.microsoft.com/office/drawing/2014/main" id="{821F64DE-D1C1-2630-F369-B2FF3C5534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0988" y="85725"/>
            <a:ext cx="5543550" cy="508000"/>
          </a:xfrm>
          <a:prstGeom prst="rect">
            <a:avLst/>
          </a:prstGeom>
          <a:solidFill>
            <a:srgbClr val="06CA55"/>
          </a:solidFill>
          <a:ln>
            <a:solidFill>
              <a:srgbClr val="663300"/>
            </a:solidFill>
          </a:ln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n-GB" altLang="fi-FI" sz="1400" b="1" dirty="0">
                <a:solidFill>
                  <a:schemeClr val="tx2"/>
                </a:solidFill>
                <a:latin typeface="+mj-lt"/>
              </a:rPr>
              <a:t>Pohjoiskehän koulun </a:t>
            </a:r>
            <a:r>
              <a:rPr lang="en-GB" altLang="fi-FI" sz="1400" b="1" dirty="0" err="1">
                <a:solidFill>
                  <a:schemeClr val="tx2"/>
                </a:solidFill>
                <a:latin typeface="+mj-lt"/>
              </a:rPr>
              <a:t>yhteisöllisen</a:t>
            </a:r>
            <a:r>
              <a:rPr lang="en-GB" altLang="fi-FI" sz="1400" b="1" dirty="0">
                <a:solidFill>
                  <a:schemeClr val="tx2"/>
                </a:solidFill>
                <a:latin typeface="+mj-lt"/>
              </a:rPr>
              <a:t> </a:t>
            </a:r>
            <a:r>
              <a:rPr lang="en-GB" altLang="fi-FI" sz="1400" b="1" dirty="0" err="1">
                <a:solidFill>
                  <a:schemeClr val="tx2"/>
                </a:solidFill>
                <a:latin typeface="+mj-lt"/>
              </a:rPr>
              <a:t>opiskeluhuollon</a:t>
            </a:r>
            <a:r>
              <a:rPr lang="en-GB" altLang="fi-FI" sz="1400" b="1" dirty="0">
                <a:solidFill>
                  <a:schemeClr val="tx2"/>
                </a:solidFill>
                <a:latin typeface="+mj-lt"/>
              </a:rPr>
              <a:t> </a:t>
            </a:r>
            <a:r>
              <a:rPr lang="en-GB" altLang="fi-FI" sz="1400" b="1" dirty="0" err="1">
                <a:solidFill>
                  <a:schemeClr val="tx2"/>
                </a:solidFill>
                <a:latin typeface="+mj-lt"/>
              </a:rPr>
              <a:t>vuosikello</a:t>
            </a:r>
            <a:r>
              <a:rPr lang="en-GB" altLang="fi-FI" sz="1400" b="1" dirty="0">
                <a:solidFill>
                  <a:schemeClr val="tx2"/>
                </a:solidFill>
                <a:latin typeface="+mj-lt"/>
              </a:rPr>
              <a:t> </a:t>
            </a: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n-GB" altLang="fi-FI" sz="1400" b="1" dirty="0">
                <a:solidFill>
                  <a:schemeClr val="tx2"/>
                </a:solidFill>
                <a:latin typeface="+mj-lt"/>
              </a:rPr>
              <a:t>lv 2026-2027</a:t>
            </a:r>
          </a:p>
        </p:txBody>
      </p:sp>
      <p:sp>
        <p:nvSpPr>
          <p:cNvPr id="3076" name="AutoShape 4">
            <a:extLst>
              <a:ext uri="{FF2B5EF4-FFF2-40B4-BE49-F238E27FC236}">
                <a16:creationId xmlns:a16="http://schemas.microsoft.com/office/drawing/2014/main" id="{BB9B9E9E-413A-562C-DEDE-F5AC3B40C0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0" y="2819400"/>
            <a:ext cx="1905000" cy="1828800"/>
          </a:xfrm>
          <a:custGeom>
            <a:avLst/>
            <a:gdLst>
              <a:gd name="T0" fmla="*/ 2147483646 w 21600"/>
              <a:gd name="T1" fmla="*/ 0 h 21600"/>
              <a:gd name="T2" fmla="*/ 2147483646 w 21600"/>
              <a:gd name="T3" fmla="*/ 2147483646 h 21600"/>
              <a:gd name="T4" fmla="*/ 0 w 21600"/>
              <a:gd name="T5" fmla="*/ 2147483646 h 21600"/>
              <a:gd name="T6" fmla="*/ 2147483646 w 21600"/>
              <a:gd name="T7" fmla="*/ 2147483646 h 21600"/>
              <a:gd name="T8" fmla="*/ 2147483646 w 21600"/>
              <a:gd name="T9" fmla="*/ 2147483646 h 21600"/>
              <a:gd name="T10" fmla="*/ 2147483646 w 21600"/>
              <a:gd name="T11" fmla="*/ 2147483646 h 21600"/>
              <a:gd name="T12" fmla="*/ 2147483646 w 21600"/>
              <a:gd name="T13" fmla="*/ 2147483646 h 21600"/>
              <a:gd name="T14" fmla="*/ 2147483646 w 21600"/>
              <a:gd name="T15" fmla="*/ 2147483646 h 216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3163 w 21600"/>
              <a:gd name="T25" fmla="*/ 3163 h 21600"/>
              <a:gd name="T26" fmla="*/ 18437 w 21600"/>
              <a:gd name="T27" fmla="*/ 18437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5400" y="10800"/>
                </a:moveTo>
                <a:cubicBezTo>
                  <a:pt x="5400" y="13782"/>
                  <a:pt x="7818" y="16200"/>
                  <a:pt x="10800" y="16200"/>
                </a:cubicBezTo>
                <a:cubicBezTo>
                  <a:pt x="13782" y="16200"/>
                  <a:pt x="16200" y="13782"/>
                  <a:pt x="16200" y="10800"/>
                </a:cubicBezTo>
                <a:cubicBezTo>
                  <a:pt x="16200" y="7818"/>
                  <a:pt x="13782" y="5400"/>
                  <a:pt x="10800" y="5400"/>
                </a:cubicBezTo>
                <a:cubicBezTo>
                  <a:pt x="7818" y="5400"/>
                  <a:pt x="5400" y="7818"/>
                  <a:pt x="5400" y="10800"/>
                </a:cubicBezTo>
                <a:close/>
              </a:path>
            </a:pathLst>
          </a:custGeom>
          <a:solidFill>
            <a:schemeClr val="hlink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fi-FI"/>
          </a:p>
        </p:txBody>
      </p:sp>
      <p:sp>
        <p:nvSpPr>
          <p:cNvPr id="3077" name="Line 5">
            <a:extLst>
              <a:ext uri="{FF2B5EF4-FFF2-40B4-BE49-F238E27FC236}">
                <a16:creationId xmlns:a16="http://schemas.microsoft.com/office/drawing/2014/main" id="{9B41B3D4-7669-4448-8EA8-6E6335FE41D1}"/>
              </a:ext>
            </a:extLst>
          </p:cNvPr>
          <p:cNvSpPr>
            <a:spLocks noChangeShapeType="1"/>
          </p:cNvSpPr>
          <p:nvPr/>
        </p:nvSpPr>
        <p:spPr bwMode="auto">
          <a:xfrm>
            <a:off x="4343400" y="1600200"/>
            <a:ext cx="0" cy="45434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i-FI"/>
          </a:p>
        </p:txBody>
      </p:sp>
      <p:sp>
        <p:nvSpPr>
          <p:cNvPr id="3078" name="Line 6">
            <a:extLst>
              <a:ext uri="{FF2B5EF4-FFF2-40B4-BE49-F238E27FC236}">
                <a16:creationId xmlns:a16="http://schemas.microsoft.com/office/drawing/2014/main" id="{C1EE4D3F-D818-48F1-9F5C-6C770669C99D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000250" y="3709988"/>
            <a:ext cx="4800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i-FI"/>
          </a:p>
        </p:txBody>
      </p:sp>
      <p:sp>
        <p:nvSpPr>
          <p:cNvPr id="3079" name="Line 7">
            <a:extLst>
              <a:ext uri="{FF2B5EF4-FFF2-40B4-BE49-F238E27FC236}">
                <a16:creationId xmlns:a16="http://schemas.microsoft.com/office/drawing/2014/main" id="{2A25A61D-0318-58A4-D739-652EE0B7507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198813" y="1814513"/>
            <a:ext cx="2330450" cy="403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i-FI"/>
          </a:p>
        </p:txBody>
      </p:sp>
      <p:sp>
        <p:nvSpPr>
          <p:cNvPr id="3080" name="Line 8">
            <a:extLst>
              <a:ext uri="{FF2B5EF4-FFF2-40B4-BE49-F238E27FC236}">
                <a16:creationId xmlns:a16="http://schemas.microsoft.com/office/drawing/2014/main" id="{4316BC99-C473-42D7-954E-04F1FB2BAA75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362200" y="2590800"/>
            <a:ext cx="4038600" cy="24685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i-FI"/>
          </a:p>
        </p:txBody>
      </p:sp>
      <p:sp>
        <p:nvSpPr>
          <p:cNvPr id="3081" name="Line 9">
            <a:extLst>
              <a:ext uri="{FF2B5EF4-FFF2-40B4-BE49-F238E27FC236}">
                <a16:creationId xmlns:a16="http://schemas.microsoft.com/office/drawing/2014/main" id="{69E11BED-C558-A5E6-B13A-AD3479022CC5}"/>
              </a:ext>
            </a:extLst>
          </p:cNvPr>
          <p:cNvSpPr>
            <a:spLocks noChangeShapeType="1"/>
          </p:cNvSpPr>
          <p:nvPr/>
        </p:nvSpPr>
        <p:spPr bwMode="auto">
          <a:xfrm>
            <a:off x="2362200" y="2738438"/>
            <a:ext cx="4191000" cy="21383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i-FI"/>
          </a:p>
        </p:txBody>
      </p:sp>
      <p:sp>
        <p:nvSpPr>
          <p:cNvPr id="3082" name="Line 10">
            <a:extLst>
              <a:ext uri="{FF2B5EF4-FFF2-40B4-BE49-F238E27FC236}">
                <a16:creationId xmlns:a16="http://schemas.microsoft.com/office/drawing/2014/main" id="{B90532C6-649D-D236-4DD8-5F6CCA4CA2AE}"/>
              </a:ext>
            </a:extLst>
          </p:cNvPr>
          <p:cNvSpPr>
            <a:spLocks noChangeShapeType="1"/>
          </p:cNvSpPr>
          <p:nvPr/>
        </p:nvSpPr>
        <p:spPr bwMode="auto">
          <a:xfrm>
            <a:off x="3232150" y="1916113"/>
            <a:ext cx="2514600" cy="38163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i-FI"/>
          </a:p>
        </p:txBody>
      </p:sp>
      <p:sp>
        <p:nvSpPr>
          <p:cNvPr id="4" name="Text Box 11">
            <a:extLst>
              <a:ext uri="{FF2B5EF4-FFF2-40B4-BE49-F238E27FC236}">
                <a16:creationId xmlns:a16="http://schemas.microsoft.com/office/drawing/2014/main" id="{6D3E4189-D737-F3B3-3996-389BFD09173C}"/>
              </a:ext>
            </a:extLst>
          </p:cNvPr>
          <p:cNvSpPr txBox="1">
            <a:spLocks noChangeArrowheads="1"/>
          </p:cNvSpPr>
          <p:nvPr/>
        </p:nvSpPr>
        <p:spPr bwMode="auto">
          <a:xfrm rot="19248909">
            <a:off x="4622800" y="3141663"/>
            <a:ext cx="566738" cy="261937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fi-FI" altLang="fi-FI" sz="1100" b="1" dirty="0">
                <a:latin typeface="+mj-lt"/>
              </a:rPr>
              <a:t>Helmi</a:t>
            </a:r>
            <a:endParaRPr lang="en-GB" altLang="fi-FI" sz="1100" b="1" dirty="0">
              <a:latin typeface="+mj-lt"/>
            </a:endParaRPr>
          </a:p>
        </p:txBody>
      </p:sp>
      <p:sp>
        <p:nvSpPr>
          <p:cNvPr id="6" name="Text Box 12">
            <a:extLst>
              <a:ext uri="{FF2B5EF4-FFF2-40B4-BE49-F238E27FC236}">
                <a16:creationId xmlns:a16="http://schemas.microsoft.com/office/drawing/2014/main" id="{0B2AF6CD-721A-1D18-E553-101CB4E839A3}"/>
              </a:ext>
            </a:extLst>
          </p:cNvPr>
          <p:cNvSpPr txBox="1">
            <a:spLocks noChangeArrowheads="1"/>
          </p:cNvSpPr>
          <p:nvPr/>
        </p:nvSpPr>
        <p:spPr bwMode="auto">
          <a:xfrm rot="20892922">
            <a:off x="4784725" y="3478213"/>
            <a:ext cx="614363" cy="261937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fi-FI" altLang="fi-FI" sz="1100" b="1" dirty="0" err="1">
                <a:latin typeface="+mj-lt"/>
              </a:rPr>
              <a:t>Maalis</a:t>
            </a:r>
            <a:endParaRPr lang="en-GB" altLang="fi-FI" sz="1100" b="1" dirty="0">
              <a:latin typeface="+mj-lt"/>
            </a:endParaRPr>
          </a:p>
        </p:txBody>
      </p:sp>
      <p:sp>
        <p:nvSpPr>
          <p:cNvPr id="2061" name="Text Box 13">
            <a:extLst>
              <a:ext uri="{FF2B5EF4-FFF2-40B4-BE49-F238E27FC236}">
                <a16:creationId xmlns:a16="http://schemas.microsoft.com/office/drawing/2014/main" id="{E14AABEF-30BE-1F74-56BA-D6E76C15BCCD}"/>
              </a:ext>
            </a:extLst>
          </p:cNvPr>
          <p:cNvSpPr txBox="1">
            <a:spLocks noChangeArrowheads="1"/>
          </p:cNvSpPr>
          <p:nvPr/>
        </p:nvSpPr>
        <p:spPr bwMode="auto">
          <a:xfrm rot="680523">
            <a:off x="4806950" y="3816350"/>
            <a:ext cx="544513" cy="261938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fi-FI" altLang="fi-FI" sz="1100" b="1" dirty="0" err="1">
                <a:latin typeface="+mj-lt"/>
              </a:rPr>
              <a:t>Huhti</a:t>
            </a:r>
            <a:endParaRPr lang="en-GB" altLang="fi-FI" sz="1100" b="1" dirty="0">
              <a:latin typeface="+mj-lt"/>
            </a:endParaRPr>
          </a:p>
        </p:txBody>
      </p:sp>
      <p:sp>
        <p:nvSpPr>
          <p:cNvPr id="2062" name="Text Box 14">
            <a:extLst>
              <a:ext uri="{FF2B5EF4-FFF2-40B4-BE49-F238E27FC236}">
                <a16:creationId xmlns:a16="http://schemas.microsoft.com/office/drawing/2014/main" id="{38A6FA7F-89CE-351E-BFB5-FCA278A7ADBB}"/>
              </a:ext>
            </a:extLst>
          </p:cNvPr>
          <p:cNvSpPr txBox="1">
            <a:spLocks noChangeArrowheads="1"/>
          </p:cNvSpPr>
          <p:nvPr/>
        </p:nvSpPr>
        <p:spPr bwMode="auto">
          <a:xfrm rot="2950361">
            <a:off x="4570413" y="4098925"/>
            <a:ext cx="608012" cy="261938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fi-FI" altLang="fi-FI" sz="1100" b="1" dirty="0">
                <a:latin typeface="+mj-lt"/>
              </a:rPr>
              <a:t>Touko</a:t>
            </a:r>
            <a:endParaRPr lang="en-GB" altLang="fi-FI" sz="1100" b="1" dirty="0">
              <a:latin typeface="+mj-lt"/>
            </a:endParaRPr>
          </a:p>
        </p:txBody>
      </p:sp>
      <p:sp>
        <p:nvSpPr>
          <p:cNvPr id="2063" name="Text Box 15">
            <a:extLst>
              <a:ext uri="{FF2B5EF4-FFF2-40B4-BE49-F238E27FC236}">
                <a16:creationId xmlns:a16="http://schemas.microsoft.com/office/drawing/2014/main" id="{C41FFEC1-569F-DF67-6267-BEED3DD40F19}"/>
              </a:ext>
            </a:extLst>
          </p:cNvPr>
          <p:cNvSpPr txBox="1">
            <a:spLocks noChangeArrowheads="1"/>
          </p:cNvSpPr>
          <p:nvPr/>
        </p:nvSpPr>
        <p:spPr bwMode="auto">
          <a:xfrm rot="4800736">
            <a:off x="4300538" y="4268788"/>
            <a:ext cx="522287" cy="261937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fi-FI" altLang="fi-FI" sz="1100" b="1" dirty="0">
                <a:latin typeface="+mj-lt"/>
              </a:rPr>
              <a:t>Kesä</a:t>
            </a:r>
            <a:endParaRPr lang="en-GB" altLang="fi-FI" sz="1100" b="1" dirty="0">
              <a:latin typeface="+mj-lt"/>
            </a:endParaRPr>
          </a:p>
        </p:txBody>
      </p:sp>
      <p:sp>
        <p:nvSpPr>
          <p:cNvPr id="2064" name="Text Box 16">
            <a:extLst>
              <a:ext uri="{FF2B5EF4-FFF2-40B4-BE49-F238E27FC236}">
                <a16:creationId xmlns:a16="http://schemas.microsoft.com/office/drawing/2014/main" id="{028C7424-3D30-A0E2-4CF2-40F2784498F6}"/>
              </a:ext>
            </a:extLst>
          </p:cNvPr>
          <p:cNvSpPr txBox="1">
            <a:spLocks noChangeArrowheads="1"/>
          </p:cNvSpPr>
          <p:nvPr/>
        </p:nvSpPr>
        <p:spPr bwMode="auto">
          <a:xfrm rot="17047658">
            <a:off x="3937794" y="4264819"/>
            <a:ext cx="568325" cy="261937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fi-FI" altLang="fi-FI" sz="1100" b="1" dirty="0">
                <a:latin typeface="+mj-lt"/>
              </a:rPr>
              <a:t>Heinä</a:t>
            </a:r>
            <a:endParaRPr lang="en-GB" altLang="fi-FI" sz="1100" b="1" dirty="0">
              <a:latin typeface="+mj-lt"/>
            </a:endParaRPr>
          </a:p>
        </p:txBody>
      </p:sp>
      <p:sp>
        <p:nvSpPr>
          <p:cNvPr id="2065" name="Text Box 17">
            <a:extLst>
              <a:ext uri="{FF2B5EF4-FFF2-40B4-BE49-F238E27FC236}">
                <a16:creationId xmlns:a16="http://schemas.microsoft.com/office/drawing/2014/main" id="{49EE35EC-1946-7ECA-3E72-FBC60FACD301}"/>
              </a:ext>
            </a:extLst>
          </p:cNvPr>
          <p:cNvSpPr txBox="1">
            <a:spLocks noChangeArrowheads="1"/>
          </p:cNvSpPr>
          <p:nvPr/>
        </p:nvSpPr>
        <p:spPr bwMode="auto">
          <a:xfrm rot="18876512">
            <a:off x="3718719" y="4140994"/>
            <a:ext cx="403225" cy="261937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fi-FI" altLang="fi-FI" sz="1100" b="1" dirty="0">
                <a:latin typeface="+mj-lt"/>
              </a:rPr>
              <a:t>Elo</a:t>
            </a:r>
            <a:endParaRPr lang="en-GB" altLang="fi-FI" sz="1100" b="1" dirty="0">
              <a:latin typeface="+mj-lt"/>
            </a:endParaRPr>
          </a:p>
        </p:txBody>
      </p:sp>
      <p:sp>
        <p:nvSpPr>
          <p:cNvPr id="2066" name="Text Box 18">
            <a:extLst>
              <a:ext uri="{FF2B5EF4-FFF2-40B4-BE49-F238E27FC236}">
                <a16:creationId xmlns:a16="http://schemas.microsoft.com/office/drawing/2014/main" id="{327CB7B4-9331-3009-EEF3-3FCEE7393C5A}"/>
              </a:ext>
            </a:extLst>
          </p:cNvPr>
          <p:cNvSpPr txBox="1">
            <a:spLocks noChangeArrowheads="1"/>
          </p:cNvSpPr>
          <p:nvPr/>
        </p:nvSpPr>
        <p:spPr bwMode="auto">
          <a:xfrm rot="20718850">
            <a:off x="3457575" y="3821113"/>
            <a:ext cx="514350" cy="261937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fi-FI" altLang="fi-FI" sz="1100" b="1" dirty="0">
                <a:latin typeface="+mj-lt"/>
              </a:rPr>
              <a:t>Syys</a:t>
            </a:r>
            <a:endParaRPr lang="en-GB" altLang="fi-FI" sz="1100" b="1" dirty="0">
              <a:latin typeface="+mj-lt"/>
            </a:endParaRPr>
          </a:p>
        </p:txBody>
      </p:sp>
      <p:sp>
        <p:nvSpPr>
          <p:cNvPr id="2067" name="Text Box 19">
            <a:extLst>
              <a:ext uri="{FF2B5EF4-FFF2-40B4-BE49-F238E27FC236}">
                <a16:creationId xmlns:a16="http://schemas.microsoft.com/office/drawing/2014/main" id="{B020A4AE-FE2E-FFE3-950B-270214E487F5}"/>
              </a:ext>
            </a:extLst>
          </p:cNvPr>
          <p:cNvSpPr txBox="1">
            <a:spLocks noChangeArrowheads="1"/>
          </p:cNvSpPr>
          <p:nvPr/>
        </p:nvSpPr>
        <p:spPr bwMode="auto">
          <a:xfrm rot="502913">
            <a:off x="3436938" y="3451225"/>
            <a:ext cx="514350" cy="261938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fi-FI" altLang="fi-FI" sz="1100" b="1" dirty="0">
                <a:latin typeface="+mj-lt"/>
              </a:rPr>
              <a:t>Loka</a:t>
            </a:r>
            <a:endParaRPr lang="en-GB" altLang="fi-FI" sz="1100" b="1" dirty="0">
              <a:latin typeface="+mj-lt"/>
            </a:endParaRPr>
          </a:p>
        </p:txBody>
      </p:sp>
      <p:sp>
        <p:nvSpPr>
          <p:cNvPr id="2068" name="Text Box 20">
            <a:extLst>
              <a:ext uri="{FF2B5EF4-FFF2-40B4-BE49-F238E27FC236}">
                <a16:creationId xmlns:a16="http://schemas.microsoft.com/office/drawing/2014/main" id="{9A70057B-6381-CA3E-2A33-A9BB104F9764}"/>
              </a:ext>
            </a:extLst>
          </p:cNvPr>
          <p:cNvSpPr txBox="1">
            <a:spLocks noChangeArrowheads="1"/>
          </p:cNvSpPr>
          <p:nvPr/>
        </p:nvSpPr>
        <p:spPr bwMode="auto">
          <a:xfrm rot="2557081">
            <a:off x="3544888" y="3109913"/>
            <a:ext cx="647700" cy="261937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fi-FI" altLang="fi-FI" sz="1100" b="1" dirty="0">
                <a:latin typeface="+mj-lt"/>
              </a:rPr>
              <a:t>Marras</a:t>
            </a:r>
            <a:endParaRPr lang="en-GB" altLang="fi-FI" sz="1100" b="1" dirty="0">
              <a:latin typeface="+mj-lt"/>
            </a:endParaRPr>
          </a:p>
        </p:txBody>
      </p:sp>
      <p:sp>
        <p:nvSpPr>
          <p:cNvPr id="2069" name="Text Box 21">
            <a:extLst>
              <a:ext uri="{FF2B5EF4-FFF2-40B4-BE49-F238E27FC236}">
                <a16:creationId xmlns:a16="http://schemas.microsoft.com/office/drawing/2014/main" id="{9E368E8E-D6FA-D61F-E28A-499BEC74245F}"/>
              </a:ext>
            </a:extLst>
          </p:cNvPr>
          <p:cNvSpPr txBox="1">
            <a:spLocks noChangeArrowheads="1"/>
          </p:cNvSpPr>
          <p:nvPr/>
        </p:nvSpPr>
        <p:spPr bwMode="auto">
          <a:xfrm rot="4571353">
            <a:off x="3894931" y="2948782"/>
            <a:ext cx="561975" cy="261938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fi-FI" altLang="fi-FI" sz="1100" b="1" dirty="0">
                <a:latin typeface="+mj-lt"/>
              </a:rPr>
              <a:t>Joulu</a:t>
            </a:r>
            <a:endParaRPr lang="en-GB" altLang="fi-FI" sz="1100" b="1" dirty="0">
              <a:latin typeface="+mj-lt"/>
            </a:endParaRPr>
          </a:p>
        </p:txBody>
      </p:sp>
      <p:sp>
        <p:nvSpPr>
          <p:cNvPr id="2070" name="Text Box 22">
            <a:extLst>
              <a:ext uri="{FF2B5EF4-FFF2-40B4-BE49-F238E27FC236}">
                <a16:creationId xmlns:a16="http://schemas.microsoft.com/office/drawing/2014/main" id="{3D80B9AD-AF30-687F-BB85-0D618483F077}"/>
              </a:ext>
            </a:extLst>
          </p:cNvPr>
          <p:cNvSpPr txBox="1">
            <a:spLocks noChangeArrowheads="1"/>
          </p:cNvSpPr>
          <p:nvPr/>
        </p:nvSpPr>
        <p:spPr bwMode="auto">
          <a:xfrm rot="17224423">
            <a:off x="4278312" y="2960688"/>
            <a:ext cx="639763" cy="261938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fi-FI" altLang="fi-FI" sz="1100" b="1" dirty="0">
                <a:latin typeface="+mj-lt"/>
              </a:rPr>
              <a:t>Tammi</a:t>
            </a:r>
            <a:endParaRPr lang="en-GB" altLang="fi-FI" sz="1100" b="1" dirty="0">
              <a:latin typeface="+mj-lt"/>
            </a:endParaRPr>
          </a:p>
        </p:txBody>
      </p:sp>
      <p:sp>
        <p:nvSpPr>
          <p:cNvPr id="3095" name="Oval 24">
            <a:extLst>
              <a:ext uri="{FF2B5EF4-FFF2-40B4-BE49-F238E27FC236}">
                <a16:creationId xmlns:a16="http://schemas.microsoft.com/office/drawing/2014/main" id="{4B212211-6D37-96D1-FF8B-C0C9C4EBC9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05250" y="3276600"/>
            <a:ext cx="949325" cy="89535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i-FI" altLang="fi-FI" sz="1800"/>
          </a:p>
        </p:txBody>
      </p:sp>
      <p:sp>
        <p:nvSpPr>
          <p:cNvPr id="3096" name="Text Box 54">
            <a:extLst>
              <a:ext uri="{FF2B5EF4-FFF2-40B4-BE49-F238E27FC236}">
                <a16:creationId xmlns:a16="http://schemas.microsoft.com/office/drawing/2014/main" id="{F5C9F1A5-2BE8-41C1-DB3D-0FF7C80FE9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94313" y="2614613"/>
            <a:ext cx="214312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i-FI" altLang="fi-FI" sz="800">
                <a:latin typeface="Comic Sans MS" panose="030F0702030302020204" pitchFamily="66" charset="0"/>
              </a:rPr>
              <a:t>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GB" altLang="fi-FI" sz="800">
              <a:latin typeface="Comic Sans MS" panose="030F0702030302020204" pitchFamily="66" charset="0"/>
            </a:endParaRPr>
          </a:p>
        </p:txBody>
      </p:sp>
      <p:sp>
        <p:nvSpPr>
          <p:cNvPr id="2083" name="Oval 58">
            <a:extLst>
              <a:ext uri="{FF2B5EF4-FFF2-40B4-BE49-F238E27FC236}">
                <a16:creationId xmlns:a16="http://schemas.microsoft.com/office/drawing/2014/main" id="{05C904E9-1162-E46E-C530-0623A29DEA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98900" y="3252788"/>
            <a:ext cx="974725" cy="93345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fi-FI" altLang="fi-FI" sz="80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Suorakulmio 2">
            <a:extLst>
              <a:ext uri="{FF2B5EF4-FFF2-40B4-BE49-F238E27FC236}">
                <a16:creationId xmlns:a16="http://schemas.microsoft.com/office/drawing/2014/main" id="{A8EFB56A-4177-1D12-93C9-E36CA422FD43}"/>
              </a:ext>
            </a:extLst>
          </p:cNvPr>
          <p:cNvSpPr/>
          <p:nvPr/>
        </p:nvSpPr>
        <p:spPr>
          <a:xfrm>
            <a:off x="7451725" y="1265238"/>
            <a:ext cx="914400" cy="2825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fi-FI"/>
          </a:p>
        </p:txBody>
      </p:sp>
      <p:sp>
        <p:nvSpPr>
          <p:cNvPr id="3099" name="Suorakulmio 10">
            <a:extLst>
              <a:ext uri="{FF2B5EF4-FFF2-40B4-BE49-F238E27FC236}">
                <a16:creationId xmlns:a16="http://schemas.microsoft.com/office/drawing/2014/main" id="{99F5C4F1-709D-1BEC-FE38-0BE493527C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188" y="5449888"/>
            <a:ext cx="2085975" cy="247650"/>
          </a:xfrm>
          <a:prstGeom prst="rect">
            <a:avLst/>
          </a:prstGeom>
          <a:solidFill>
            <a:srgbClr val="CCFF99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i-FI" altLang="fi-FI" sz="1000"/>
              <a:t>1. Yhteisöllinen OHR 27.8.2026</a:t>
            </a:r>
          </a:p>
        </p:txBody>
      </p:sp>
      <p:sp>
        <p:nvSpPr>
          <p:cNvPr id="3100" name="Tekstiruutu 17">
            <a:extLst>
              <a:ext uri="{FF2B5EF4-FFF2-40B4-BE49-F238E27FC236}">
                <a16:creationId xmlns:a16="http://schemas.microsoft.com/office/drawing/2014/main" id="{253A09C9-ED57-87AC-5E33-C6E70560A2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4025" y="1870075"/>
            <a:ext cx="2025650" cy="246063"/>
          </a:xfrm>
          <a:prstGeom prst="rect">
            <a:avLst/>
          </a:prstGeom>
          <a:solidFill>
            <a:srgbClr val="CCFF99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i-FI" altLang="fi-FI" sz="1000" dirty="0"/>
              <a:t>5. OHR 10.12 klo 14.00 </a:t>
            </a:r>
          </a:p>
        </p:txBody>
      </p:sp>
      <p:cxnSp>
        <p:nvCxnSpPr>
          <p:cNvPr id="22" name="Suora nuoliyhdysviiva 21">
            <a:extLst>
              <a:ext uri="{FF2B5EF4-FFF2-40B4-BE49-F238E27FC236}">
                <a16:creationId xmlns:a16="http://schemas.microsoft.com/office/drawing/2014/main" id="{A0416425-261B-CCD2-8231-2F8C5549AA2A}"/>
              </a:ext>
            </a:extLst>
          </p:cNvPr>
          <p:cNvCxnSpPr/>
          <p:nvPr/>
        </p:nvCxnSpPr>
        <p:spPr>
          <a:xfrm>
            <a:off x="3211513" y="1473200"/>
            <a:ext cx="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03" name="Tekstiruutu 24">
            <a:extLst>
              <a:ext uri="{FF2B5EF4-FFF2-40B4-BE49-F238E27FC236}">
                <a16:creationId xmlns:a16="http://schemas.microsoft.com/office/drawing/2014/main" id="{7A9546DF-C473-80AA-5940-98C615E6CC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6075" y="6342063"/>
            <a:ext cx="1651000" cy="40005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i-FI" altLang="fi-FI" sz="1000"/>
              <a:t>Oppilaskunnan ohjeistaminen</a:t>
            </a:r>
          </a:p>
        </p:txBody>
      </p:sp>
      <p:sp>
        <p:nvSpPr>
          <p:cNvPr id="3104" name="Tekstiruutu 25">
            <a:extLst>
              <a:ext uri="{FF2B5EF4-FFF2-40B4-BE49-F238E27FC236}">
                <a16:creationId xmlns:a16="http://schemas.microsoft.com/office/drawing/2014/main" id="{B3CBF1F5-0DD5-49DF-2426-9DD72E7342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02450" y="4335463"/>
            <a:ext cx="2063750" cy="246062"/>
          </a:xfrm>
          <a:prstGeom prst="rect">
            <a:avLst/>
          </a:prstGeom>
          <a:solidFill>
            <a:srgbClr val="CCFF99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i-FI" altLang="fi-FI" sz="1000" dirty="0"/>
              <a:t>10.OHR  20.5.2027 KLO 14.00</a:t>
            </a:r>
          </a:p>
        </p:txBody>
      </p:sp>
      <p:sp>
        <p:nvSpPr>
          <p:cNvPr id="3105" name="Tekstiruutu 26">
            <a:extLst>
              <a:ext uri="{FF2B5EF4-FFF2-40B4-BE49-F238E27FC236}">
                <a16:creationId xmlns:a16="http://schemas.microsoft.com/office/drawing/2014/main" id="{65676C75-D96F-E24D-838A-E8DF8B2667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73700" y="6591300"/>
            <a:ext cx="1800225" cy="246063"/>
          </a:xfrm>
          <a:prstGeom prst="rect">
            <a:avLst/>
          </a:prstGeom>
          <a:solidFill>
            <a:srgbClr val="CCFF99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i-FI" altLang="fi-FI" sz="1000"/>
              <a:t>.Lukuvuoden arviointi</a:t>
            </a:r>
          </a:p>
        </p:txBody>
      </p:sp>
      <p:sp>
        <p:nvSpPr>
          <p:cNvPr id="3106" name="Tekstiruutu 30">
            <a:extLst>
              <a:ext uri="{FF2B5EF4-FFF2-40B4-BE49-F238E27FC236}">
                <a16:creationId xmlns:a16="http://schemas.microsoft.com/office/drawing/2014/main" id="{3B302945-029D-1C09-D109-A8EEC23FB9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09950" y="6581775"/>
            <a:ext cx="2030413" cy="246063"/>
          </a:xfrm>
          <a:prstGeom prst="rect">
            <a:avLst/>
          </a:prstGeom>
          <a:solidFill>
            <a:srgbClr val="CCFF99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i-FI" altLang="fi-FI" sz="1000"/>
          </a:p>
        </p:txBody>
      </p:sp>
      <p:sp>
        <p:nvSpPr>
          <p:cNvPr id="3107" name="Tekstiruutu 2047">
            <a:extLst>
              <a:ext uri="{FF2B5EF4-FFF2-40B4-BE49-F238E27FC236}">
                <a16:creationId xmlns:a16="http://schemas.microsoft.com/office/drawing/2014/main" id="{6BAD629C-E08B-D3A6-4C84-63229C3F0D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08788" y="3214688"/>
            <a:ext cx="2335212" cy="246062"/>
          </a:xfrm>
          <a:prstGeom prst="rect">
            <a:avLst/>
          </a:prstGeom>
          <a:solidFill>
            <a:srgbClr val="CCFF99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i-FI" altLang="fi-FI" sz="1000" dirty="0"/>
              <a:t>9. OHR 15.54.2027 KLO 14.00 </a:t>
            </a:r>
          </a:p>
        </p:txBody>
      </p:sp>
      <p:sp>
        <p:nvSpPr>
          <p:cNvPr id="5" name="Tekstiruutu 4">
            <a:extLst>
              <a:ext uri="{FF2B5EF4-FFF2-40B4-BE49-F238E27FC236}">
                <a16:creationId xmlns:a16="http://schemas.microsoft.com/office/drawing/2014/main" id="{620E39A2-D57A-28C9-3905-F817F9DEB553}"/>
              </a:ext>
            </a:extLst>
          </p:cNvPr>
          <p:cNvSpPr txBox="1"/>
          <p:nvPr/>
        </p:nvSpPr>
        <p:spPr>
          <a:xfrm>
            <a:off x="127000" y="3917950"/>
            <a:ext cx="1555750" cy="400050"/>
          </a:xfrm>
          <a:prstGeom prst="rect">
            <a:avLst/>
          </a:prstGeom>
          <a:solidFill>
            <a:srgbClr val="CCFF99"/>
          </a:solidFill>
          <a:ln>
            <a:solidFill>
              <a:schemeClr val="tx1"/>
            </a:solidFill>
          </a:ln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fi-FI" sz="1000" dirty="0">
                <a:latin typeface="+mn-lt"/>
              </a:rPr>
              <a:t>2. OHR 24.9.2025 klo 14.00 </a:t>
            </a:r>
          </a:p>
        </p:txBody>
      </p:sp>
      <p:sp>
        <p:nvSpPr>
          <p:cNvPr id="3109" name="Tekstiruutu 18">
            <a:extLst>
              <a:ext uri="{FF2B5EF4-FFF2-40B4-BE49-F238E27FC236}">
                <a16:creationId xmlns:a16="http://schemas.microsoft.com/office/drawing/2014/main" id="{13AC34F5-05B7-08B4-B519-5946ADC086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93888" y="1160463"/>
            <a:ext cx="2428875" cy="246062"/>
          </a:xfrm>
          <a:prstGeom prst="rect">
            <a:avLst/>
          </a:prstGeom>
          <a:solidFill>
            <a:srgbClr val="CCFF99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i-FI" altLang="fi-FI" sz="1000" dirty="0"/>
              <a:t>6. OHR 13.1.2027 .</a:t>
            </a:r>
          </a:p>
        </p:txBody>
      </p:sp>
      <p:sp>
        <p:nvSpPr>
          <p:cNvPr id="3110" name="Tekstiruutu 6">
            <a:extLst>
              <a:ext uri="{FF2B5EF4-FFF2-40B4-BE49-F238E27FC236}">
                <a16:creationId xmlns:a16="http://schemas.microsoft.com/office/drawing/2014/main" id="{23B7F64F-07D4-6394-4A6F-00722CED20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18088" y="1249363"/>
            <a:ext cx="2765425" cy="246062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i-FI" altLang="fi-FI" sz="1000" dirty="0"/>
              <a:t>7. OHR 4.2.2027 KLO 14.00 </a:t>
            </a:r>
          </a:p>
        </p:txBody>
      </p:sp>
      <p:sp>
        <p:nvSpPr>
          <p:cNvPr id="3112" name="Tekstiruutu 8">
            <a:extLst>
              <a:ext uri="{FF2B5EF4-FFF2-40B4-BE49-F238E27FC236}">
                <a16:creationId xmlns:a16="http://schemas.microsoft.com/office/drawing/2014/main" id="{27D058CD-2F03-CD02-50E1-90493655FC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92488" y="1758950"/>
            <a:ext cx="876300" cy="862013"/>
          </a:xfrm>
          <a:prstGeom prst="rect">
            <a:avLst/>
          </a:prstGeom>
          <a:solidFill>
            <a:srgbClr val="FF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i-FI" altLang="fi-FI" sz="1000"/>
              <a:t>Kiusaamis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fi-FI" altLang="fi-FI" sz="1000"/>
              <a:t>kysely luokissa 2x lukuvuodessa</a:t>
            </a:r>
          </a:p>
        </p:txBody>
      </p:sp>
      <p:sp>
        <p:nvSpPr>
          <p:cNvPr id="3113" name="Tekstiruutu 7">
            <a:extLst>
              <a:ext uri="{FF2B5EF4-FFF2-40B4-BE49-F238E27FC236}">
                <a16:creationId xmlns:a16="http://schemas.microsoft.com/office/drawing/2014/main" id="{A057E93D-542F-5C69-3A39-4DD08995A7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78100" y="4921250"/>
            <a:ext cx="842963" cy="369888"/>
          </a:xfrm>
          <a:prstGeom prst="rect">
            <a:avLst/>
          </a:prstGeom>
          <a:solidFill>
            <a:srgbClr val="CC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i-FI" altLang="fi-FI" sz="900"/>
              <a:t>Lukuvuoden suunnittelu</a:t>
            </a:r>
          </a:p>
        </p:txBody>
      </p:sp>
      <p:sp>
        <p:nvSpPr>
          <p:cNvPr id="3114" name="Tekstiruutu 9">
            <a:extLst>
              <a:ext uri="{FF2B5EF4-FFF2-40B4-BE49-F238E27FC236}">
                <a16:creationId xmlns:a16="http://schemas.microsoft.com/office/drawing/2014/main" id="{AF289573-7658-1555-51F2-FB68FB8FF5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13038" y="3292475"/>
            <a:ext cx="606425" cy="338138"/>
          </a:xfrm>
          <a:prstGeom prst="rect">
            <a:avLst/>
          </a:prstGeom>
          <a:solidFill>
            <a:srgbClr val="CC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i-FI" altLang="fi-FI" sz="800"/>
              <a:t>Tunnetaidot</a:t>
            </a:r>
          </a:p>
        </p:txBody>
      </p:sp>
      <p:sp>
        <p:nvSpPr>
          <p:cNvPr id="3115" name="Tekstiruutu 11">
            <a:extLst>
              <a:ext uri="{FF2B5EF4-FFF2-40B4-BE49-F238E27FC236}">
                <a16:creationId xmlns:a16="http://schemas.microsoft.com/office/drawing/2014/main" id="{0EA61813-5A80-5B6C-8DD1-A022A49AF4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14750" y="2471738"/>
            <a:ext cx="608013" cy="338137"/>
          </a:xfrm>
          <a:prstGeom prst="rect">
            <a:avLst/>
          </a:prstGeom>
          <a:solidFill>
            <a:srgbClr val="CC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i-FI" altLang="fi-FI" sz="800"/>
              <a:t>Kaveri-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fi-FI" altLang="fi-FI" sz="800"/>
              <a:t>taidot</a:t>
            </a:r>
          </a:p>
        </p:txBody>
      </p:sp>
      <p:sp>
        <p:nvSpPr>
          <p:cNvPr id="3116" name="Tekstiruutu 12">
            <a:extLst>
              <a:ext uri="{FF2B5EF4-FFF2-40B4-BE49-F238E27FC236}">
                <a16:creationId xmlns:a16="http://schemas.microsoft.com/office/drawing/2014/main" id="{F6FD50D9-54C7-159F-C78E-327EEDA886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08500" y="2371725"/>
            <a:ext cx="538163" cy="461963"/>
          </a:xfrm>
          <a:prstGeom prst="rect">
            <a:avLst/>
          </a:prstGeom>
          <a:solidFill>
            <a:srgbClr val="CC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i-FI" altLang="fi-FI" sz="800"/>
              <a:t>Oman toiminnan </a:t>
            </a:r>
          </a:p>
        </p:txBody>
      </p:sp>
      <p:sp>
        <p:nvSpPr>
          <p:cNvPr id="3117" name="Tekstiruutu 13">
            <a:extLst>
              <a:ext uri="{FF2B5EF4-FFF2-40B4-BE49-F238E27FC236}">
                <a16:creationId xmlns:a16="http://schemas.microsoft.com/office/drawing/2014/main" id="{EC902202-B776-5A1F-F439-2C0F03194B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80013" y="2713038"/>
            <a:ext cx="434975" cy="338137"/>
          </a:xfrm>
          <a:prstGeom prst="rect">
            <a:avLst/>
          </a:prstGeom>
          <a:solidFill>
            <a:srgbClr val="CC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i-FI" altLang="fi-FI" sz="800"/>
              <a:t>ohjaus</a:t>
            </a:r>
          </a:p>
        </p:txBody>
      </p:sp>
      <p:sp>
        <p:nvSpPr>
          <p:cNvPr id="3118" name="Tekstiruutu 15">
            <a:extLst>
              <a:ext uri="{FF2B5EF4-FFF2-40B4-BE49-F238E27FC236}">
                <a16:creationId xmlns:a16="http://schemas.microsoft.com/office/drawing/2014/main" id="{4B945C89-0A2C-2734-4915-A305267169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72100" y="3384550"/>
            <a:ext cx="715963" cy="338138"/>
          </a:xfrm>
          <a:prstGeom prst="rect">
            <a:avLst/>
          </a:prstGeom>
          <a:solidFill>
            <a:srgbClr val="CC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i-FI" altLang="fi-FI" sz="800"/>
              <a:t>Ristiriitojen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fi-FI" altLang="fi-FI" sz="800"/>
              <a:t>ratkaisu</a:t>
            </a:r>
          </a:p>
        </p:txBody>
      </p:sp>
      <p:sp>
        <p:nvSpPr>
          <p:cNvPr id="3119" name="Tekstiruutu 16">
            <a:extLst>
              <a:ext uri="{FF2B5EF4-FFF2-40B4-BE49-F238E27FC236}">
                <a16:creationId xmlns:a16="http://schemas.microsoft.com/office/drawing/2014/main" id="{BA0EA850-8BF0-5ED0-E667-29B6C2653A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19725" y="3852863"/>
            <a:ext cx="665163" cy="892175"/>
          </a:xfrm>
          <a:prstGeom prst="rect">
            <a:avLst/>
          </a:prstGeom>
          <a:solidFill>
            <a:srgbClr val="FF99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i-FI" altLang="fi-FI" sz="1200"/>
              <a:t>Vko 15 </a:t>
            </a:r>
            <a:r>
              <a:rPr lang="fi-FI" altLang="fi-FI" sz="1000"/>
              <a:t>Mitä sinulle kuuluu-kysely</a:t>
            </a:r>
          </a:p>
        </p:txBody>
      </p:sp>
      <p:sp>
        <p:nvSpPr>
          <p:cNvPr id="3120" name="Tekstiruutu 17">
            <a:extLst>
              <a:ext uri="{FF2B5EF4-FFF2-40B4-BE49-F238E27FC236}">
                <a16:creationId xmlns:a16="http://schemas.microsoft.com/office/drawing/2014/main" id="{D3C189CB-989D-5414-A27E-B2EF9394F5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00650" y="4694238"/>
            <a:ext cx="574675" cy="215900"/>
          </a:xfrm>
          <a:prstGeom prst="rect">
            <a:avLst/>
          </a:prstGeom>
          <a:solidFill>
            <a:srgbClr val="CC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i-FI" altLang="fi-FI" sz="800"/>
              <a:t>Arviointi</a:t>
            </a:r>
          </a:p>
        </p:txBody>
      </p:sp>
      <p:sp>
        <p:nvSpPr>
          <p:cNvPr id="3121" name="Tekstiruutu 18">
            <a:extLst>
              <a:ext uri="{FF2B5EF4-FFF2-40B4-BE49-F238E27FC236}">
                <a16:creationId xmlns:a16="http://schemas.microsoft.com/office/drawing/2014/main" id="{41FBE22F-4BC0-735C-2330-A05E7BF321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0" y="4676775"/>
            <a:ext cx="41275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i-FI" altLang="fi-FI" sz="1200"/>
          </a:p>
        </p:txBody>
      </p:sp>
      <p:sp>
        <p:nvSpPr>
          <p:cNvPr id="3122" name="Tekstiruutu 20">
            <a:extLst>
              <a:ext uri="{FF2B5EF4-FFF2-40B4-BE49-F238E27FC236}">
                <a16:creationId xmlns:a16="http://schemas.microsoft.com/office/drawing/2014/main" id="{5EA19947-95CC-DB18-EB05-F24A65E6648E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2019300" y="3000375"/>
            <a:ext cx="709613" cy="861774"/>
          </a:xfrm>
          <a:prstGeom prst="rect">
            <a:avLst/>
          </a:prstGeom>
          <a:solidFill>
            <a:srgbClr val="FF99FF"/>
          </a:solidFill>
          <a:ln w="635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i-FI" altLang="fi-FI" sz="1000" dirty="0"/>
              <a:t>Vko 42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fi-FI" altLang="fi-FI" sz="1000" dirty="0"/>
              <a:t>Mitä sinulle kuuluu-kysely    </a:t>
            </a:r>
          </a:p>
        </p:txBody>
      </p:sp>
      <p:sp>
        <p:nvSpPr>
          <p:cNvPr id="3123" name="Tekstiruutu 22">
            <a:extLst>
              <a:ext uri="{FF2B5EF4-FFF2-40B4-BE49-F238E27FC236}">
                <a16:creationId xmlns:a16="http://schemas.microsoft.com/office/drawing/2014/main" id="{791CE4D1-C1CD-B868-A6C6-C8188806C1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13088" y="4541838"/>
            <a:ext cx="849312" cy="400050"/>
          </a:xfrm>
          <a:prstGeom prst="rect">
            <a:avLst/>
          </a:prstGeom>
          <a:solidFill>
            <a:srgbClr val="CC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i-FI" altLang="fi-FI" sz="1000"/>
              <a:t>Ryhmäytyminen</a:t>
            </a:r>
          </a:p>
        </p:txBody>
      </p:sp>
      <p:sp>
        <p:nvSpPr>
          <p:cNvPr id="3124" name="Tekstiruutu 26">
            <a:extLst>
              <a:ext uri="{FF2B5EF4-FFF2-40B4-BE49-F238E27FC236}">
                <a16:creationId xmlns:a16="http://schemas.microsoft.com/office/drawing/2014/main" id="{0FF7BEFA-CCB2-901E-9CBD-EBA22CC342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16100" y="4314825"/>
            <a:ext cx="912813" cy="400050"/>
          </a:xfrm>
          <a:prstGeom prst="rect">
            <a:avLst/>
          </a:prstGeom>
          <a:solidFill>
            <a:srgbClr val="FF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i-FI" altLang="fi-FI" sz="1000"/>
              <a:t>Turvallisuuskävely</a:t>
            </a:r>
          </a:p>
        </p:txBody>
      </p:sp>
      <p:sp>
        <p:nvSpPr>
          <p:cNvPr id="3125" name="Tekstiruutu 6">
            <a:extLst>
              <a:ext uri="{FF2B5EF4-FFF2-40B4-BE49-F238E27FC236}">
                <a16:creationId xmlns:a16="http://schemas.microsoft.com/office/drawing/2014/main" id="{7B1CCFA3-AC5B-0758-039F-673C4BDCFF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3988" y="3025775"/>
            <a:ext cx="1778000" cy="246063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i-FI" altLang="fi-FI" sz="1000"/>
              <a:t>3. OHR 29.10. klo 14.00</a:t>
            </a:r>
          </a:p>
        </p:txBody>
      </p:sp>
      <p:sp>
        <p:nvSpPr>
          <p:cNvPr id="3126" name="Tekstiruutu 6">
            <a:extLst>
              <a:ext uri="{FF2B5EF4-FFF2-40B4-BE49-F238E27FC236}">
                <a16:creationId xmlns:a16="http://schemas.microsoft.com/office/drawing/2014/main" id="{4ECAD48B-AC87-828F-9240-C928367CB3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54713" y="1716088"/>
            <a:ext cx="2635250" cy="246062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i-FI" altLang="fi-FI" sz="1000" dirty="0"/>
              <a:t>8. OHR 11.3.2027 KLO 14.00 </a:t>
            </a:r>
          </a:p>
        </p:txBody>
      </p:sp>
      <p:sp>
        <p:nvSpPr>
          <p:cNvPr id="3127" name="Tekstiruutu 7">
            <a:extLst>
              <a:ext uri="{FF2B5EF4-FFF2-40B4-BE49-F238E27FC236}">
                <a16:creationId xmlns:a16="http://schemas.microsoft.com/office/drawing/2014/main" id="{A90E381D-B4CC-00A3-A81C-81F93CA688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88213" y="6591300"/>
            <a:ext cx="1747837" cy="246063"/>
          </a:xfrm>
          <a:prstGeom prst="rect">
            <a:avLst/>
          </a:prstGeom>
          <a:solidFill>
            <a:srgbClr val="99CCFF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i-FI" altLang="fi-FI" sz="1000"/>
          </a:p>
        </p:txBody>
      </p:sp>
      <p:sp>
        <p:nvSpPr>
          <p:cNvPr id="8" name="Suorakulmio 7">
            <a:extLst>
              <a:ext uri="{FF2B5EF4-FFF2-40B4-BE49-F238E27FC236}">
                <a16:creationId xmlns:a16="http://schemas.microsoft.com/office/drawing/2014/main" id="{05CFA873-434C-82A8-53F3-C3D5E7160A24}"/>
              </a:ext>
            </a:extLst>
          </p:cNvPr>
          <p:cNvSpPr/>
          <p:nvPr/>
        </p:nvSpPr>
        <p:spPr>
          <a:xfrm>
            <a:off x="2755900" y="3929063"/>
            <a:ext cx="628650" cy="455612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i-FI" sz="800" dirty="0">
              <a:solidFill>
                <a:schemeClr val="accent2">
                  <a:lumMod val="50000"/>
                </a:schemeClr>
              </a:solidFill>
            </a:endParaRPr>
          </a:p>
          <a:p>
            <a:pPr algn="ctr">
              <a:defRPr/>
            </a:pPr>
            <a:r>
              <a:rPr lang="fi-FI" sz="800" dirty="0">
                <a:solidFill>
                  <a:schemeClr val="accent2">
                    <a:lumMod val="50000"/>
                  </a:schemeClr>
                </a:solidFill>
              </a:rPr>
              <a:t>Itse-tuntemus</a:t>
            </a:r>
          </a:p>
        </p:txBody>
      </p:sp>
      <p:sp>
        <p:nvSpPr>
          <p:cNvPr id="9" name="Suorakulmio 8">
            <a:extLst>
              <a:ext uri="{FF2B5EF4-FFF2-40B4-BE49-F238E27FC236}">
                <a16:creationId xmlns:a16="http://schemas.microsoft.com/office/drawing/2014/main" id="{CF013F77-0171-34EE-FD85-32074E18953A}"/>
              </a:ext>
            </a:extLst>
          </p:cNvPr>
          <p:cNvSpPr/>
          <p:nvPr/>
        </p:nvSpPr>
        <p:spPr>
          <a:xfrm>
            <a:off x="3070225" y="2789238"/>
            <a:ext cx="760413" cy="393700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fi-FI" sz="800" dirty="0"/>
              <a:t>Empatia</a:t>
            </a:r>
          </a:p>
          <a:p>
            <a:pPr algn="ctr">
              <a:defRPr/>
            </a:pPr>
            <a:r>
              <a:rPr lang="fi-FI" sz="800" dirty="0" err="1"/>
              <a:t>Ystävälli</a:t>
            </a:r>
            <a:r>
              <a:rPr lang="fi-FI" sz="800" dirty="0"/>
              <a:t>-</a:t>
            </a:r>
          </a:p>
          <a:p>
            <a:pPr algn="ctr">
              <a:defRPr/>
            </a:pPr>
            <a:r>
              <a:rPr lang="fi-FI" sz="800" dirty="0"/>
              <a:t>syys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letusrakenne">
  <a:themeElements>
    <a:clrScheme name="Oletusrakenn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letusrakenn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Oletusrakenn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letusrakenn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letusrakenn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letusrakenn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letusrakenn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letusrakenn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letusrakenn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letusrakenn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letusrakenn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letusrakenn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letusrakenn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letusrakenn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24923</TotalTime>
  <Words>111</Words>
  <Application>Microsoft Office PowerPoint</Application>
  <PresentationFormat>Näytössä katseltava diaesitys (4:3)</PresentationFormat>
  <Paragraphs>48</Paragraphs>
  <Slides>1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3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1</vt:i4>
      </vt:variant>
    </vt:vector>
  </HeadingPairs>
  <TitlesOfParts>
    <vt:vector size="5" baseType="lpstr">
      <vt:lpstr>Arial</vt:lpstr>
      <vt:lpstr>Calibri</vt:lpstr>
      <vt:lpstr>Comic Sans MS</vt:lpstr>
      <vt:lpstr>Oletusrakenne</vt:lpstr>
      <vt:lpstr>PowerPoint-esitys</vt:lpstr>
    </vt:vector>
  </TitlesOfParts>
  <Company>Kuopion kaupunki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 1</dc:title>
  <dc:creator>heino_ra</dc:creator>
  <cp:lastModifiedBy>Viheroja Tuula</cp:lastModifiedBy>
  <cp:revision>280</cp:revision>
  <cp:lastPrinted>2021-01-19T12:11:15Z</cp:lastPrinted>
  <dcterms:created xsi:type="dcterms:W3CDTF">2007-01-11T17:25:49Z</dcterms:created>
  <dcterms:modified xsi:type="dcterms:W3CDTF">2026-09-01T06:41:10Z</dcterms:modified>
</cp:coreProperties>
</file>